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C72D0-108D-EA9B-332C-93FCFF0902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6F2659-6DEC-410E-11FC-778C8A057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F87711-69F8-57F8-E564-C47AE73C1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01541-D09F-4F0B-B9D9-98EAD1F509C8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715FE-34DD-739C-A9E6-0CD86FEB1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27542-CF55-2491-95F9-F3CA1055F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AC33A-200D-4AD3-B57F-D21C2A9046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234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E4130-0B27-27E8-69EE-72E89FE34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06D16E-8071-365A-163A-FEACD1867B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08C7DE-FFB0-D8C8-E5F1-2A5CBE35A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01541-D09F-4F0B-B9D9-98EAD1F509C8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E4CE5-3E4B-3AA1-C40A-DD8D0914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6396-60DA-B1F2-242C-F624AF46D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AC33A-200D-4AD3-B57F-D21C2A9046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358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217D86-1553-6D04-110E-83E00FC379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6CA9F3-4AA0-DE06-29E0-8A4B59CDC9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20509-0700-FA39-71F9-D7B2364D7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01541-D09F-4F0B-B9D9-98EAD1F509C8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D2DDE-F2EA-3637-2B43-27B2A54C0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B865CB-E51B-553F-FFB5-DAA58879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AC33A-200D-4AD3-B57F-D21C2A9046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309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A90FA-E1A9-2582-FBDE-4CD35D734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31354-5C93-841A-88D4-18F1F3EE0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41CFB7-B461-7A70-C246-07229AE57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01541-D09F-4F0B-B9D9-98EAD1F509C8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1CA87-0ACC-099D-F10A-5EEE3A483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F299A8-71F7-6057-1CC8-2E2278894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AC33A-200D-4AD3-B57F-D21C2A9046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554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BD43A-39D1-0C10-CE36-15783F115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AD3E8B-EE30-69FB-7B7E-79B780312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08DD47-AEF4-FF03-0403-7008A32A8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01541-D09F-4F0B-B9D9-98EAD1F509C8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E1A1D8-1B99-6477-D2CA-A2DB61994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D32E4D-3CBB-A76D-1803-D8278AD4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AC33A-200D-4AD3-B57F-D21C2A9046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424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CD6EB-352B-1DEC-038A-23B9837A0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D755E-FA17-F4EF-3393-E57A4AFC4C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E3B57E-56B8-5974-C3AF-3F1CC5BAB8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EA1EA0-0630-BF52-0872-951427200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01541-D09F-4F0B-B9D9-98EAD1F509C8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241558-7688-B6CB-35DC-AB554095F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FD53-42C5-830E-565A-557168ACB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AC33A-200D-4AD3-B57F-D21C2A9046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416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48609-3AFF-D5B5-A8BD-C29DF42FC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2ED77F-00F5-EFB0-42C4-56796D67B1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2093F1-DBDF-4E96-6C62-12CE715E45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CE7440-9E0A-C400-3E38-3CFDA185AD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F081B9-B830-971D-759C-E2E3BD1367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F32304-C6BC-88DA-CF0C-F71F836AB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01541-D09F-4F0B-B9D9-98EAD1F509C8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2E54FB-6D03-2E5D-379D-CC0A218F4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E235E8-F77B-357B-2F40-654267FCC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AC33A-200D-4AD3-B57F-D21C2A9046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722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61082-293A-4308-9143-6C35C184E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BE07DB-7C16-9CB7-F65B-9492BDDB8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01541-D09F-4F0B-B9D9-98EAD1F509C8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EEE301-C300-B301-9139-D717E2CE3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16C1EA-420E-9A69-8A94-0154D9BE9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AC33A-200D-4AD3-B57F-D21C2A9046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585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39DB5-E01B-D618-66A0-8AE50B1AF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01541-D09F-4F0B-B9D9-98EAD1F509C8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B305C9-F7CF-3605-4233-FFB415168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4AD1E6-5ABE-6D0F-1D93-2602A40BA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AC33A-200D-4AD3-B57F-D21C2A9046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043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CC57B-27B2-4A80-4D5F-D153DB17C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7A2E9-C4C1-6201-7014-DFB6DF4B4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FB7641-E660-C8ED-54B1-BFAF4B0583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62DE12-93E6-3234-350C-2416F06CD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01541-D09F-4F0B-B9D9-98EAD1F509C8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010F1-26A5-9CED-FDA0-A9CDDF5B3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6341CB-8BF1-F431-7631-3F75A1A81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AC33A-200D-4AD3-B57F-D21C2A9046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652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90D3D-0A9D-6786-398D-C8E17647F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57F000-363C-E809-7B35-BB8853004F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39891E-3231-51DA-B96C-3EA70D56EA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7888C0-49C9-4D53-E205-D920D25B2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01541-D09F-4F0B-B9D9-98EAD1F509C8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03929F-0562-AA82-2951-6373B39BC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840F05-402D-B6AC-533C-E9ADEE5C8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AC33A-200D-4AD3-B57F-D21C2A9046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44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E81C5F-3163-D93A-27B6-535C9ADCE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1B97B5-6E70-8C1A-AD39-02BA1BBA21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35DD8D-BF7A-DB71-7F6A-6C3DF97BF3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01541-D09F-4F0B-B9D9-98EAD1F509C8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8F58B4-FA87-4ACB-A830-3EE01B06A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3E1124-3D40-8696-E7C6-5A80BC6C7E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AC33A-200D-4AD3-B57F-D21C2A9046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495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CBF76-C963-A787-4866-14F5985085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D01155-96F7-3081-8645-E6B9297682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C326BE-D5C6-736F-E45B-F6C11B595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509"/>
            <a:ext cx="12192000" cy="665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637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0AE86E-C3B6-0644-636D-6DEE75C69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0471"/>
            <a:ext cx="12192000" cy="591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606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DBC14D-ED5D-4A87-A794-0D43623AD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2020"/>
            <a:ext cx="12192000" cy="547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263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E5651E-9772-3C7F-730B-58E9EBF36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444"/>
            <a:ext cx="12192000" cy="652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797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AAEF17-AB06-3E9F-1517-AD8A35BD6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441"/>
            <a:ext cx="12192000" cy="664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320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797615-E06C-59BE-3A90-5CC423657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66" y="0"/>
            <a:ext cx="121160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154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4A00E6-B702-05DE-1FD4-AF1A4684C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70"/>
            <a:ext cx="12192000" cy="649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898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7AB19A-CC9F-0734-97C7-5ADA52C1E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23" y="0"/>
            <a:ext cx="118521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478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CEC240-091C-4964-7D6E-7C4A117EA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3877"/>
            <a:ext cx="12192000" cy="339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728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823701-EB3E-297C-9219-E274834DE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2785"/>
            <a:ext cx="12192000" cy="605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344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78E9FD-0C48-B8D3-7F09-EFEDFCC53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43" y="0"/>
            <a:ext cx="121121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375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Fletcher, Sandra</dc:creator>
  <cp:lastModifiedBy>Fletcher, Sandra</cp:lastModifiedBy>
  <cp:revision>1</cp:revision>
  <dcterms:created xsi:type="dcterms:W3CDTF">2023-12-11T22:36:48Z</dcterms:created>
  <dcterms:modified xsi:type="dcterms:W3CDTF">2023-12-11T22:55:00Z</dcterms:modified>
</cp:coreProperties>
</file>