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6"/>
  </p:notesMasterIdLst>
  <p:sldIdLst>
    <p:sldId id="256" r:id="rId2"/>
    <p:sldId id="260" r:id="rId3"/>
    <p:sldId id="257" r:id="rId4"/>
    <p:sldId id="266" r:id="rId5"/>
    <p:sldId id="264" r:id="rId6"/>
    <p:sldId id="265" r:id="rId7"/>
    <p:sldId id="268" r:id="rId8"/>
    <p:sldId id="270" r:id="rId9"/>
    <p:sldId id="271" r:id="rId10"/>
    <p:sldId id="272" r:id="rId11"/>
    <p:sldId id="273" r:id="rId12"/>
    <p:sldId id="274" r:id="rId13"/>
    <p:sldId id="275" r:id="rId14"/>
    <p:sldId id="276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7765"/>
    <p:restoredTop sz="91705"/>
  </p:normalViewPr>
  <p:slideViewPr>
    <p:cSldViewPr snapToGrid="0" snapToObjects="1">
      <p:cViewPr>
        <p:scale>
          <a:sx n="80" d="100"/>
          <a:sy n="80" d="100"/>
        </p:scale>
        <p:origin x="1664" y="8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notesMaster" Target="notesMasters/notesMaster1.xml"/><Relationship Id="rId17" Type="http://schemas.openxmlformats.org/officeDocument/2006/relationships/presProps" Target="presProps.xml"/><Relationship Id="rId18" Type="http://schemas.openxmlformats.org/officeDocument/2006/relationships/viewProps" Target="viewProps.xml"/><Relationship Id="rId1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E475111-1A4E-9E40-B114-D5F6CE7C77A3}" type="datetimeFigureOut">
              <a:rPr lang="en-US" smtClean="0"/>
              <a:t>11/21/17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325ADD0-884E-BA45-BEF5-5E7950D155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60536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9817BC-537D-A641-A96B-E8A5CED681B4}" type="datetimeFigureOut">
              <a:rPr lang="en-US" smtClean="0"/>
              <a:t>11/21/17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DBF71-01A4-4341-A164-AC431F5A51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41929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9817BC-537D-A641-A96B-E8A5CED681B4}" type="datetimeFigureOut">
              <a:rPr lang="en-US" smtClean="0"/>
              <a:t>11/21/17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DBF71-01A4-4341-A164-AC431F5A51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66460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9817BC-537D-A641-A96B-E8A5CED681B4}" type="datetimeFigureOut">
              <a:rPr lang="en-US" smtClean="0"/>
              <a:t>11/21/17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DBF71-01A4-4341-A164-AC431F5A51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353898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 userDrawn="1"/>
        </p:nvSpPr>
        <p:spPr bwMode="auto">
          <a:xfrm>
            <a:off x="609601" y="438150"/>
            <a:ext cx="10960100" cy="5957888"/>
          </a:xfrm>
          <a:prstGeom prst="roundRect">
            <a:avLst>
              <a:gd name="adj" fmla="val 2649"/>
            </a:avLst>
          </a:prstGeom>
          <a:solidFill>
            <a:schemeClr val="bg1">
              <a:alpha val="90000"/>
            </a:schemeClr>
          </a:solidFill>
          <a:ln w="25400" cap="rnd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350" dirty="0">
                <a:solidFill>
                  <a:srgbClr val="FFFFFF"/>
                </a:solidFill>
              </a:rPr>
              <a:t> </a:t>
            </a:r>
          </a:p>
        </p:txBody>
      </p:sp>
      <p:pic>
        <p:nvPicPr>
          <p:cNvPr id="3" name="Picture 1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15700" y="6700839"/>
            <a:ext cx="781051" cy="85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2887921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 userDrawn="1"/>
        </p:nvSpPr>
        <p:spPr bwMode="auto">
          <a:xfrm>
            <a:off x="609601" y="438150"/>
            <a:ext cx="10960100" cy="5957888"/>
          </a:xfrm>
          <a:prstGeom prst="roundRect">
            <a:avLst>
              <a:gd name="adj" fmla="val 2649"/>
            </a:avLst>
          </a:prstGeom>
          <a:solidFill>
            <a:schemeClr val="bg1">
              <a:alpha val="90000"/>
            </a:schemeClr>
          </a:solidFill>
          <a:ln w="25400" cap="rnd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350" dirty="0">
                <a:solidFill>
                  <a:srgbClr val="FFFFFF"/>
                </a:solidFill>
              </a:rPr>
              <a:t> </a:t>
            </a:r>
          </a:p>
        </p:txBody>
      </p:sp>
      <p:pic>
        <p:nvPicPr>
          <p:cNvPr id="3" name="Picture 1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15700" y="6700839"/>
            <a:ext cx="781051" cy="85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5898566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 userDrawn="1"/>
        </p:nvSpPr>
        <p:spPr bwMode="auto">
          <a:xfrm>
            <a:off x="609601" y="438150"/>
            <a:ext cx="10960100" cy="5957888"/>
          </a:xfrm>
          <a:prstGeom prst="roundRect">
            <a:avLst>
              <a:gd name="adj" fmla="val 2649"/>
            </a:avLst>
          </a:prstGeom>
          <a:solidFill>
            <a:schemeClr val="bg1">
              <a:alpha val="90000"/>
            </a:schemeClr>
          </a:solidFill>
          <a:ln w="25400" cap="rnd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350" dirty="0">
                <a:solidFill>
                  <a:srgbClr val="FFFFFF"/>
                </a:solidFill>
              </a:rPr>
              <a:t> </a:t>
            </a:r>
          </a:p>
        </p:txBody>
      </p:sp>
      <p:pic>
        <p:nvPicPr>
          <p:cNvPr id="3" name="Picture 1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15700" y="6700839"/>
            <a:ext cx="781051" cy="85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6420018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 userDrawn="1"/>
        </p:nvSpPr>
        <p:spPr bwMode="auto">
          <a:xfrm>
            <a:off x="609601" y="438150"/>
            <a:ext cx="10960100" cy="5957888"/>
          </a:xfrm>
          <a:prstGeom prst="roundRect">
            <a:avLst>
              <a:gd name="adj" fmla="val 2649"/>
            </a:avLst>
          </a:prstGeom>
          <a:solidFill>
            <a:schemeClr val="bg1">
              <a:alpha val="90000"/>
            </a:schemeClr>
          </a:solidFill>
          <a:ln w="25400" cap="rnd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350" dirty="0">
                <a:solidFill>
                  <a:srgbClr val="FFFFFF"/>
                </a:solidFill>
              </a:rPr>
              <a:t> </a:t>
            </a:r>
          </a:p>
        </p:txBody>
      </p:sp>
      <p:pic>
        <p:nvPicPr>
          <p:cNvPr id="3" name="Picture 1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15700" y="6700839"/>
            <a:ext cx="781051" cy="85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8117731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 userDrawn="1"/>
        </p:nvSpPr>
        <p:spPr bwMode="auto">
          <a:xfrm>
            <a:off x="609601" y="438150"/>
            <a:ext cx="10960100" cy="5957888"/>
          </a:xfrm>
          <a:prstGeom prst="roundRect">
            <a:avLst>
              <a:gd name="adj" fmla="val 2649"/>
            </a:avLst>
          </a:prstGeom>
          <a:solidFill>
            <a:schemeClr val="bg1">
              <a:alpha val="90000"/>
            </a:schemeClr>
          </a:solidFill>
          <a:ln w="25400" cap="rnd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350" dirty="0">
                <a:solidFill>
                  <a:srgbClr val="FFFFFF"/>
                </a:solidFill>
              </a:rPr>
              <a:t> </a:t>
            </a:r>
          </a:p>
        </p:txBody>
      </p:sp>
      <p:pic>
        <p:nvPicPr>
          <p:cNvPr id="3" name="Picture 1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15700" y="6700839"/>
            <a:ext cx="781051" cy="85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4329804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 userDrawn="1"/>
        </p:nvSpPr>
        <p:spPr bwMode="auto">
          <a:xfrm>
            <a:off x="609601" y="438150"/>
            <a:ext cx="10960100" cy="5957888"/>
          </a:xfrm>
          <a:prstGeom prst="roundRect">
            <a:avLst>
              <a:gd name="adj" fmla="val 2649"/>
            </a:avLst>
          </a:prstGeom>
          <a:solidFill>
            <a:schemeClr val="bg1">
              <a:alpha val="90000"/>
            </a:schemeClr>
          </a:solidFill>
          <a:ln w="25400" cap="rnd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350" dirty="0">
                <a:solidFill>
                  <a:srgbClr val="FFFFFF"/>
                </a:solidFill>
              </a:rPr>
              <a:t> </a:t>
            </a:r>
          </a:p>
        </p:txBody>
      </p:sp>
      <p:pic>
        <p:nvPicPr>
          <p:cNvPr id="3" name="Picture 1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15700" y="6700839"/>
            <a:ext cx="781051" cy="85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9998855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7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 userDrawn="1"/>
        </p:nvSpPr>
        <p:spPr bwMode="auto">
          <a:xfrm>
            <a:off x="609601" y="438150"/>
            <a:ext cx="10960100" cy="5957888"/>
          </a:xfrm>
          <a:prstGeom prst="roundRect">
            <a:avLst>
              <a:gd name="adj" fmla="val 2649"/>
            </a:avLst>
          </a:prstGeom>
          <a:solidFill>
            <a:schemeClr val="bg1">
              <a:alpha val="90000"/>
            </a:schemeClr>
          </a:solidFill>
          <a:ln w="25400" cap="rnd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350" dirty="0">
                <a:solidFill>
                  <a:srgbClr val="FFFFFF"/>
                </a:solidFill>
              </a:rPr>
              <a:t> </a:t>
            </a:r>
          </a:p>
        </p:txBody>
      </p:sp>
      <p:pic>
        <p:nvPicPr>
          <p:cNvPr id="3" name="Picture 1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15700" y="6700839"/>
            <a:ext cx="781051" cy="85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869374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8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 userDrawn="1"/>
        </p:nvSpPr>
        <p:spPr bwMode="auto">
          <a:xfrm>
            <a:off x="609601" y="438150"/>
            <a:ext cx="10960100" cy="5957888"/>
          </a:xfrm>
          <a:prstGeom prst="roundRect">
            <a:avLst>
              <a:gd name="adj" fmla="val 2649"/>
            </a:avLst>
          </a:prstGeom>
          <a:solidFill>
            <a:schemeClr val="bg1">
              <a:alpha val="90000"/>
            </a:schemeClr>
          </a:solidFill>
          <a:ln w="25400" cap="rnd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350" dirty="0">
                <a:solidFill>
                  <a:srgbClr val="FFFFFF"/>
                </a:solidFill>
              </a:rPr>
              <a:t> </a:t>
            </a:r>
          </a:p>
        </p:txBody>
      </p:sp>
      <p:pic>
        <p:nvPicPr>
          <p:cNvPr id="3" name="Picture 1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15700" y="6700839"/>
            <a:ext cx="781051" cy="85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997821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9817BC-537D-A641-A96B-E8A5CED681B4}" type="datetimeFigureOut">
              <a:rPr lang="en-US" smtClean="0"/>
              <a:t>11/21/17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DBF71-01A4-4341-A164-AC431F5A51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712868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9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 userDrawn="1"/>
        </p:nvSpPr>
        <p:spPr bwMode="auto">
          <a:xfrm>
            <a:off x="609601" y="438150"/>
            <a:ext cx="10960100" cy="5957888"/>
          </a:xfrm>
          <a:prstGeom prst="roundRect">
            <a:avLst>
              <a:gd name="adj" fmla="val 2649"/>
            </a:avLst>
          </a:prstGeom>
          <a:solidFill>
            <a:schemeClr val="bg1">
              <a:alpha val="90000"/>
            </a:schemeClr>
          </a:solidFill>
          <a:ln w="25400" cap="rnd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350" dirty="0">
                <a:solidFill>
                  <a:srgbClr val="FFFFFF"/>
                </a:solidFill>
              </a:rPr>
              <a:t> </a:t>
            </a:r>
          </a:p>
        </p:txBody>
      </p:sp>
      <p:pic>
        <p:nvPicPr>
          <p:cNvPr id="3" name="Picture 1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15700" y="6700839"/>
            <a:ext cx="781051" cy="85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972185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9817BC-537D-A641-A96B-E8A5CED681B4}" type="datetimeFigureOut">
              <a:rPr lang="en-US" smtClean="0"/>
              <a:t>11/21/17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DBF71-01A4-4341-A164-AC431F5A51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25030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9817BC-537D-A641-A96B-E8A5CED681B4}" type="datetimeFigureOut">
              <a:rPr lang="en-US" smtClean="0"/>
              <a:t>11/21/17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DBF71-01A4-4341-A164-AC431F5A51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32180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9817BC-537D-A641-A96B-E8A5CED681B4}" type="datetimeFigureOut">
              <a:rPr lang="en-US" smtClean="0"/>
              <a:t>11/21/17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DBF71-01A4-4341-A164-AC431F5A51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52896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9817BC-537D-A641-A96B-E8A5CED681B4}" type="datetimeFigureOut">
              <a:rPr lang="en-US" smtClean="0"/>
              <a:t>11/21/17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DBF71-01A4-4341-A164-AC431F5A51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3591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9817BC-537D-A641-A96B-E8A5CED681B4}" type="datetimeFigureOut">
              <a:rPr lang="en-US" smtClean="0"/>
              <a:t>11/21/17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DBF71-01A4-4341-A164-AC431F5A51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9342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9817BC-537D-A641-A96B-E8A5CED681B4}" type="datetimeFigureOut">
              <a:rPr lang="en-US" smtClean="0"/>
              <a:t>11/21/17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DBF71-01A4-4341-A164-AC431F5A51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32232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9817BC-537D-A641-A96B-E8A5CED681B4}" type="datetimeFigureOut">
              <a:rPr lang="en-US" smtClean="0"/>
              <a:t>11/21/17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DBF71-01A4-4341-A164-AC431F5A51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74354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20" Type="http://schemas.openxmlformats.org/officeDocument/2006/relationships/slideLayout" Target="../slideLayouts/slideLayout20.xml"/><Relationship Id="rId21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16.xml"/><Relationship Id="rId17" Type="http://schemas.openxmlformats.org/officeDocument/2006/relationships/slideLayout" Target="../slideLayouts/slideLayout17.xml"/><Relationship Id="rId18" Type="http://schemas.openxmlformats.org/officeDocument/2006/relationships/slideLayout" Target="../slideLayouts/slideLayout18.xml"/><Relationship Id="rId19" Type="http://schemas.openxmlformats.org/officeDocument/2006/relationships/slideLayout" Target="../slideLayouts/slideLayout19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9817BC-537D-A641-A96B-E8A5CED681B4}" type="datetimeFigureOut">
              <a:rPr lang="en-US" smtClean="0"/>
              <a:t>11/21/17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BDBF71-01A4-4341-A164-AC431F5A51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6203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  <p:sldLayoutId id="2147483666" r:id="rId18"/>
    <p:sldLayoutId id="2147483667" r:id="rId19"/>
    <p:sldLayoutId id="2147483668" r:id="rId2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4" Type="http://schemas.openxmlformats.org/officeDocument/2006/relationships/image" Target="../media/image27.png"/><Relationship Id="rId5" Type="http://schemas.openxmlformats.org/officeDocument/2006/relationships/image" Target="../media/image28.png"/><Relationship Id="rId6" Type="http://schemas.openxmlformats.org/officeDocument/2006/relationships/image" Target="../media/image29.png"/><Relationship Id="rId7" Type="http://schemas.openxmlformats.org/officeDocument/2006/relationships/image" Target="../media/image30.png"/><Relationship Id="rId8" Type="http://schemas.openxmlformats.org/officeDocument/2006/relationships/image" Target="../media/image31.png"/><Relationship Id="rId9" Type="http://schemas.openxmlformats.org/officeDocument/2006/relationships/image" Target="../media/image32.png"/><Relationship Id="rId1" Type="http://schemas.openxmlformats.org/officeDocument/2006/relationships/slideLayout" Target="../slideLayouts/slideLayout16.xml"/><Relationship Id="rId2" Type="http://schemas.openxmlformats.org/officeDocument/2006/relationships/image" Target="../media/image25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Relationship Id="rId2" Type="http://schemas.openxmlformats.org/officeDocument/2006/relationships/image" Target="../media/image33.png"/><Relationship Id="rId3" Type="http://schemas.openxmlformats.org/officeDocument/2006/relationships/image" Target="../media/image34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6.png"/><Relationship Id="rId4" Type="http://schemas.openxmlformats.org/officeDocument/2006/relationships/image" Target="../media/image37.png"/><Relationship Id="rId1" Type="http://schemas.openxmlformats.org/officeDocument/2006/relationships/slideLayout" Target="../slideLayouts/slideLayout18.xml"/><Relationship Id="rId2" Type="http://schemas.openxmlformats.org/officeDocument/2006/relationships/image" Target="../media/image35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Relationship Id="rId2" Type="http://schemas.openxmlformats.org/officeDocument/2006/relationships/image" Target="../media/image38.png"/><Relationship Id="rId3" Type="http://schemas.openxmlformats.org/officeDocument/2006/relationships/image" Target="../media/image39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1.png"/><Relationship Id="rId4" Type="http://schemas.openxmlformats.org/officeDocument/2006/relationships/image" Target="../media/image42.png"/><Relationship Id="rId5" Type="http://schemas.openxmlformats.org/officeDocument/2006/relationships/image" Target="../media/image43.png"/><Relationship Id="rId6" Type="http://schemas.openxmlformats.org/officeDocument/2006/relationships/image" Target="../media/image44.png"/><Relationship Id="rId7" Type="http://schemas.openxmlformats.org/officeDocument/2006/relationships/image" Target="../media/image45.png"/><Relationship Id="rId1" Type="http://schemas.openxmlformats.org/officeDocument/2006/relationships/slideLayout" Target="../slideLayouts/slideLayout20.xml"/><Relationship Id="rId2" Type="http://schemas.openxmlformats.org/officeDocument/2006/relationships/image" Target="../media/image40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4.png"/><Relationship Id="rId3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4" Type="http://schemas.openxmlformats.org/officeDocument/2006/relationships/image" Target="../media/image8.png"/><Relationship Id="rId5" Type="http://schemas.openxmlformats.org/officeDocument/2006/relationships/image" Target="../media/image9.png"/><Relationship Id="rId6" Type="http://schemas.openxmlformats.org/officeDocument/2006/relationships/image" Target="../media/image10.png"/><Relationship Id="rId7" Type="http://schemas.openxmlformats.org/officeDocument/2006/relationships/image" Target="../media/image11.png"/><Relationship Id="rId8" Type="http://schemas.openxmlformats.org/officeDocument/2006/relationships/image" Target="../media/image12.png"/><Relationship Id="rId9" Type="http://schemas.openxmlformats.org/officeDocument/2006/relationships/image" Target="../media/image13.png"/><Relationship Id="rId1" Type="http://schemas.openxmlformats.org/officeDocument/2006/relationships/slideLayout" Target="../slideLayouts/slideLayout14.xml"/><Relationship Id="rId2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1" Type="http://schemas.openxmlformats.org/officeDocument/2006/relationships/image" Target="../media/image23.png"/><Relationship Id="rId12" Type="http://schemas.openxmlformats.org/officeDocument/2006/relationships/image" Target="../media/image24.png"/><Relationship Id="rId1" Type="http://schemas.openxmlformats.org/officeDocument/2006/relationships/slideLayout" Target="../slideLayouts/slideLayout15.xml"/><Relationship Id="rId2" Type="http://schemas.openxmlformats.org/officeDocument/2006/relationships/image" Target="../media/image14.png"/><Relationship Id="rId3" Type="http://schemas.openxmlformats.org/officeDocument/2006/relationships/image" Target="../media/image15.png"/><Relationship Id="rId4" Type="http://schemas.openxmlformats.org/officeDocument/2006/relationships/image" Target="../media/image16.png"/><Relationship Id="rId5" Type="http://schemas.openxmlformats.org/officeDocument/2006/relationships/image" Target="../media/image17.png"/><Relationship Id="rId6" Type="http://schemas.openxmlformats.org/officeDocument/2006/relationships/image" Target="../media/image18.png"/><Relationship Id="rId7" Type="http://schemas.openxmlformats.org/officeDocument/2006/relationships/image" Target="../media/image19.png"/><Relationship Id="rId8" Type="http://schemas.openxmlformats.org/officeDocument/2006/relationships/image" Target="../media/image20.png"/><Relationship Id="rId9" Type="http://schemas.openxmlformats.org/officeDocument/2006/relationships/image" Target="../media/image21.png"/><Relationship Id="rId10" Type="http://schemas.openxmlformats.org/officeDocument/2006/relationships/image" Target="../media/image2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Fractions in Year 4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50469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Rectangle 94"/>
          <p:cNvSpPr/>
          <p:nvPr/>
        </p:nvSpPr>
        <p:spPr>
          <a:xfrm>
            <a:off x="2152650" y="1568450"/>
            <a:ext cx="7856538" cy="2171700"/>
          </a:xfrm>
          <a:prstGeom prst="rect">
            <a:avLst/>
          </a:prstGeom>
          <a:solidFill>
            <a:srgbClr val="FAD3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59" name="Rectangle 58"/>
          <p:cNvSpPr/>
          <p:nvPr/>
        </p:nvSpPr>
        <p:spPr>
          <a:xfrm>
            <a:off x="2152650" y="3786188"/>
            <a:ext cx="7856538" cy="2400300"/>
          </a:xfrm>
          <a:prstGeom prst="rect">
            <a:avLst/>
          </a:prstGeom>
          <a:solidFill>
            <a:srgbClr val="A7E6D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8" name="Rectangle 7"/>
          <p:cNvSpPr/>
          <p:nvPr/>
        </p:nvSpPr>
        <p:spPr>
          <a:xfrm>
            <a:off x="3324225" y="696913"/>
            <a:ext cx="5543550" cy="615950"/>
          </a:xfrm>
          <a:prstGeom prst="rect">
            <a:avLst/>
          </a:prstGeom>
        </p:spPr>
        <p:txBody>
          <a:bodyPr lIns="0" tIns="0" rIns="0" bIns="0">
            <a:spAutoFit/>
          </a:bodyPr>
          <a:lstStyle/>
          <a:p>
            <a:pPr algn="ctr">
              <a:defRPr/>
            </a:pPr>
            <a:r>
              <a:rPr lang="en-GB" altLang="en-US" sz="4000" dirty="0">
                <a:latin typeface="+mj-lt"/>
              </a:rPr>
              <a:t>Beyond the Whole</a:t>
            </a:r>
          </a:p>
        </p:txBody>
      </p:sp>
      <p:sp>
        <p:nvSpPr>
          <p:cNvPr id="91" name="Rectangle 90"/>
          <p:cNvSpPr/>
          <p:nvPr/>
        </p:nvSpPr>
        <p:spPr>
          <a:xfrm>
            <a:off x="5102226" y="2200275"/>
            <a:ext cx="809625" cy="395288"/>
          </a:xfrm>
          <a:prstGeom prst="rect">
            <a:avLst/>
          </a:prstGeom>
          <a:pattFill prst="wdUpDiag">
            <a:fgClr>
              <a:srgbClr val="A873B0"/>
            </a:fgClr>
            <a:bgClr>
              <a:srgbClr val="FAD366"/>
            </a:bgClr>
          </a:patt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35" name="Rectangle 34"/>
          <p:cNvSpPr/>
          <p:nvPr/>
        </p:nvSpPr>
        <p:spPr>
          <a:xfrm>
            <a:off x="2671763" y="2200275"/>
            <a:ext cx="2430462" cy="395288"/>
          </a:xfrm>
          <a:prstGeom prst="rect">
            <a:avLst/>
          </a:prstGeom>
          <a:solidFill>
            <a:srgbClr val="A873B0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grpSp>
        <p:nvGrpSpPr>
          <p:cNvPr id="6" name="Group 5"/>
          <p:cNvGrpSpPr>
            <a:grpSpLocks/>
          </p:cNvGrpSpPr>
          <p:nvPr/>
        </p:nvGrpSpPr>
        <p:grpSpPr bwMode="auto">
          <a:xfrm>
            <a:off x="2671764" y="2200275"/>
            <a:ext cx="3240087" cy="395288"/>
            <a:chOff x="914400" y="2875005"/>
            <a:chExt cx="5173364" cy="395417"/>
          </a:xfrm>
        </p:grpSpPr>
        <p:sp>
          <p:nvSpPr>
            <p:cNvPr id="5" name="Rectangle 4"/>
            <p:cNvSpPr/>
            <p:nvPr/>
          </p:nvSpPr>
          <p:spPr>
            <a:xfrm>
              <a:off x="914400" y="2875005"/>
              <a:ext cx="1292708" cy="395417"/>
            </a:xfrm>
            <a:prstGeom prst="rect">
              <a:avLst/>
            </a:pr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30" name="Rectangle 29"/>
            <p:cNvSpPr/>
            <p:nvPr/>
          </p:nvSpPr>
          <p:spPr>
            <a:xfrm>
              <a:off x="2207108" y="2875005"/>
              <a:ext cx="1295241" cy="395417"/>
            </a:xfrm>
            <a:prstGeom prst="rect">
              <a:avLst/>
            </a:pr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31" name="Rectangle 30"/>
            <p:cNvSpPr/>
            <p:nvPr/>
          </p:nvSpPr>
          <p:spPr>
            <a:xfrm>
              <a:off x="3502349" y="2875005"/>
              <a:ext cx="1292708" cy="395417"/>
            </a:xfrm>
            <a:prstGeom prst="rect">
              <a:avLst/>
            </a:pr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32" name="Rectangle 31"/>
            <p:cNvSpPr/>
            <p:nvPr/>
          </p:nvSpPr>
          <p:spPr>
            <a:xfrm>
              <a:off x="4795056" y="2875005"/>
              <a:ext cx="1292708" cy="395417"/>
            </a:xfrm>
            <a:prstGeom prst="rect">
              <a:avLst/>
            </a:pr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</p:grpSp>
      <p:sp>
        <p:nvSpPr>
          <p:cNvPr id="40" name="Rectangle 17"/>
          <p:cNvSpPr>
            <a:spLocks noChangeArrowheads="1"/>
          </p:cNvSpPr>
          <p:nvPr/>
        </p:nvSpPr>
        <p:spPr bwMode="auto">
          <a:xfrm>
            <a:off x="2325688" y="3892550"/>
            <a:ext cx="7542212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>
                <a:solidFill>
                  <a:srgbClr val="1C1C1C"/>
                </a:solidFill>
                <a:latin typeface="Twinkl" charset="0"/>
                <a:ea typeface="Sassoon Infant Rg" charset="0"/>
                <a:cs typeface="Twinkl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1600">
                <a:solidFill>
                  <a:srgbClr val="1C1C1C"/>
                </a:solidFill>
                <a:latin typeface="Twinkl" charset="0"/>
                <a:ea typeface="Sassoon Infant Rg" charset="0"/>
                <a:cs typeface="Twinkl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1400">
                <a:solidFill>
                  <a:srgbClr val="1C1C1C"/>
                </a:solidFill>
                <a:latin typeface="Twinkl" charset="0"/>
                <a:ea typeface="Sassoon Infant Rg" charset="0"/>
                <a:cs typeface="Twinkl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1400">
                <a:solidFill>
                  <a:srgbClr val="1C1C1C"/>
                </a:solidFill>
                <a:latin typeface="Twinkl" charset="0"/>
                <a:ea typeface="Sassoon Infant Rg" charset="0"/>
                <a:cs typeface="Twinkl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1400">
                <a:solidFill>
                  <a:srgbClr val="1C1C1C"/>
                </a:solidFill>
                <a:latin typeface="Twinkl" charset="0"/>
                <a:ea typeface="Sassoon Infant Rg" charset="0"/>
                <a:cs typeface="Twink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 sz="1400">
                <a:solidFill>
                  <a:srgbClr val="1C1C1C"/>
                </a:solidFill>
                <a:latin typeface="Twinkl" charset="0"/>
                <a:ea typeface="Sassoon Infant Rg" charset="0"/>
                <a:cs typeface="Twink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 sz="1400">
                <a:solidFill>
                  <a:srgbClr val="1C1C1C"/>
                </a:solidFill>
                <a:latin typeface="Twinkl" charset="0"/>
                <a:ea typeface="Sassoon Infant Rg" charset="0"/>
                <a:cs typeface="Twink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 sz="1400">
                <a:solidFill>
                  <a:srgbClr val="1C1C1C"/>
                </a:solidFill>
                <a:latin typeface="Twinkl" charset="0"/>
                <a:ea typeface="Sassoon Infant Rg" charset="0"/>
                <a:cs typeface="Twink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 sz="1400">
                <a:solidFill>
                  <a:srgbClr val="1C1C1C"/>
                </a:solidFill>
                <a:latin typeface="Twinkl" charset="0"/>
                <a:ea typeface="Sassoon Infant Rg" charset="0"/>
                <a:cs typeface="Twinkl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>
                <a:solidFill>
                  <a:schemeClr val="tx1"/>
                </a:solidFill>
              </a:rPr>
              <a:t>Solve these calculations: </a:t>
            </a:r>
          </a:p>
        </p:txBody>
      </p:sp>
      <p:grpSp>
        <p:nvGrpSpPr>
          <p:cNvPr id="2" name="Group 1"/>
          <p:cNvGrpSpPr>
            <a:grpSpLocks/>
          </p:cNvGrpSpPr>
          <p:nvPr/>
        </p:nvGrpSpPr>
        <p:grpSpPr bwMode="auto">
          <a:xfrm>
            <a:off x="4311650" y="5353050"/>
            <a:ext cx="2649538" cy="395288"/>
            <a:chOff x="2167666" y="5415313"/>
            <a:chExt cx="6461557" cy="395418"/>
          </a:xfrm>
        </p:grpSpPr>
        <p:sp>
          <p:nvSpPr>
            <p:cNvPr id="107" name="Rectangle 106"/>
            <p:cNvSpPr/>
            <p:nvPr/>
          </p:nvSpPr>
          <p:spPr>
            <a:xfrm>
              <a:off x="7014801" y="5415313"/>
              <a:ext cx="1598936" cy="395418"/>
            </a:xfrm>
            <a:prstGeom prst="rect">
              <a:avLst/>
            </a:prstGeom>
            <a:pattFill prst="wdUpDiag">
              <a:fgClr>
                <a:srgbClr val="ED75AB"/>
              </a:fgClr>
              <a:bgClr>
                <a:srgbClr val="A7E6DE"/>
              </a:bgClr>
            </a:pattFill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73" name="Rectangle 72"/>
            <p:cNvSpPr/>
            <p:nvPr/>
          </p:nvSpPr>
          <p:spPr>
            <a:xfrm>
              <a:off x="2167666" y="5415313"/>
              <a:ext cx="4847135" cy="395418"/>
            </a:xfrm>
            <a:prstGeom prst="rect">
              <a:avLst/>
            </a:prstGeom>
            <a:solidFill>
              <a:srgbClr val="ED75AB"/>
            </a:solidFill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grpSp>
          <p:nvGrpSpPr>
            <p:cNvPr id="23609" name="Group 73"/>
            <p:cNvGrpSpPr>
              <a:grpSpLocks/>
            </p:cNvGrpSpPr>
            <p:nvPr/>
          </p:nvGrpSpPr>
          <p:grpSpPr bwMode="auto">
            <a:xfrm>
              <a:off x="2170757" y="5415313"/>
              <a:ext cx="6458466" cy="395417"/>
              <a:chOff x="922648" y="5461358"/>
              <a:chExt cx="5173354" cy="395417"/>
            </a:xfrm>
          </p:grpSpPr>
          <p:sp>
            <p:nvSpPr>
              <p:cNvPr id="75" name="Rectangle 74"/>
              <p:cNvSpPr/>
              <p:nvPr/>
            </p:nvSpPr>
            <p:spPr>
              <a:xfrm>
                <a:off x="923275" y="5461358"/>
                <a:ext cx="648140" cy="395418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GB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1568315" y="5461358"/>
                <a:ext cx="648140" cy="395418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GB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2216456" y="5461358"/>
                <a:ext cx="645040" cy="395418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GB"/>
              </a:p>
            </p:txBody>
          </p:sp>
          <p:sp>
            <p:nvSpPr>
              <p:cNvPr id="78" name="Rectangle 77"/>
              <p:cNvSpPr/>
              <p:nvPr/>
            </p:nvSpPr>
            <p:spPr>
              <a:xfrm>
                <a:off x="2861496" y="5461358"/>
                <a:ext cx="648142" cy="395418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GB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3509639" y="5461358"/>
                <a:ext cx="645040" cy="395418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GB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4154679" y="5461358"/>
                <a:ext cx="648140" cy="395418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GB"/>
              </a:p>
            </p:txBody>
          </p:sp>
          <p:sp>
            <p:nvSpPr>
              <p:cNvPr id="81" name="Rectangle 80"/>
              <p:cNvSpPr/>
              <p:nvPr/>
            </p:nvSpPr>
            <p:spPr>
              <a:xfrm>
                <a:off x="4802819" y="5461358"/>
                <a:ext cx="645040" cy="395418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GB"/>
              </a:p>
            </p:txBody>
          </p:sp>
          <p:sp>
            <p:nvSpPr>
              <p:cNvPr id="82" name="Rectangle 81"/>
              <p:cNvSpPr/>
              <p:nvPr/>
            </p:nvSpPr>
            <p:spPr>
              <a:xfrm>
                <a:off x="5447860" y="5461358"/>
                <a:ext cx="648142" cy="395418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GB"/>
              </a:p>
            </p:txBody>
          </p:sp>
        </p:grpSp>
      </p:grpSp>
      <p:sp>
        <p:nvSpPr>
          <p:cNvPr id="96" name="Rectangle 17"/>
          <p:cNvSpPr>
            <a:spLocks noRot="1" noChangeAspect="1" noMove="1" noResize="1" noEditPoints="1" noAdjustHandles="1" noChangeArrowheads="1" noChangeShapeType="1" noTextEdit="1"/>
          </p:cNvSpPr>
          <p:nvPr/>
        </p:nvSpPr>
        <p:spPr bwMode="auto">
          <a:xfrm>
            <a:off x="2265406" y="1712697"/>
            <a:ext cx="7603097" cy="365869"/>
          </a:xfrm>
          <a:prstGeom prst="rect">
            <a:avLst/>
          </a:prstGeom>
          <a:blipFill rotWithShape="0">
            <a:blip r:embed="rId2"/>
            <a:stretch>
              <a:fillRect t="-6667" b="-11667"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defRPr/>
            </a:pPr>
            <a:r>
              <a:rPr lang="en-GB">
                <a:noFill/>
                <a:latin typeface="Twinkl" pitchFamily="2" charset="0"/>
              </a:rPr>
              <a:t> </a:t>
            </a:r>
          </a:p>
        </p:txBody>
      </p:sp>
      <p:sp>
        <p:nvSpPr>
          <p:cNvPr id="83" name="Rectangle 82"/>
          <p:cNvSpPr/>
          <p:nvPr/>
        </p:nvSpPr>
        <p:spPr>
          <a:xfrm>
            <a:off x="6230939" y="2200275"/>
            <a:ext cx="809625" cy="395288"/>
          </a:xfrm>
          <a:prstGeom prst="rect">
            <a:avLst/>
          </a:prstGeom>
          <a:pattFill prst="wdUpDiag">
            <a:fgClr>
              <a:srgbClr val="A873B0"/>
            </a:fgClr>
            <a:bgClr>
              <a:srgbClr val="FAD366"/>
            </a:bgClr>
          </a:patt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grpSp>
        <p:nvGrpSpPr>
          <p:cNvPr id="84" name="Group 83"/>
          <p:cNvGrpSpPr>
            <a:grpSpLocks/>
          </p:cNvGrpSpPr>
          <p:nvPr/>
        </p:nvGrpSpPr>
        <p:grpSpPr bwMode="auto">
          <a:xfrm>
            <a:off x="6230939" y="2200275"/>
            <a:ext cx="3240087" cy="395288"/>
            <a:chOff x="914400" y="2875005"/>
            <a:chExt cx="5173364" cy="395417"/>
          </a:xfrm>
        </p:grpSpPr>
        <p:sp>
          <p:nvSpPr>
            <p:cNvPr id="99" name="Rectangle 98"/>
            <p:cNvSpPr/>
            <p:nvPr/>
          </p:nvSpPr>
          <p:spPr>
            <a:xfrm>
              <a:off x="914400" y="2875005"/>
              <a:ext cx="1292708" cy="395417"/>
            </a:xfrm>
            <a:prstGeom prst="rect">
              <a:avLst/>
            </a:pr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101" name="Rectangle 100"/>
            <p:cNvSpPr/>
            <p:nvPr/>
          </p:nvSpPr>
          <p:spPr>
            <a:xfrm>
              <a:off x="2207108" y="2875005"/>
              <a:ext cx="1295241" cy="395417"/>
            </a:xfrm>
            <a:prstGeom prst="rect">
              <a:avLst/>
            </a:pr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103" name="Rectangle 102"/>
            <p:cNvSpPr/>
            <p:nvPr/>
          </p:nvSpPr>
          <p:spPr>
            <a:xfrm>
              <a:off x="3502349" y="2875005"/>
              <a:ext cx="1292708" cy="395417"/>
            </a:xfrm>
            <a:prstGeom prst="rect">
              <a:avLst/>
            </a:pr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109" name="Rectangle 108"/>
            <p:cNvSpPr/>
            <p:nvPr/>
          </p:nvSpPr>
          <p:spPr>
            <a:xfrm>
              <a:off x="4795056" y="2875005"/>
              <a:ext cx="1292708" cy="395417"/>
            </a:xfrm>
            <a:prstGeom prst="rect">
              <a:avLst/>
            </a:pr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</p:grpSp>
      <p:sp>
        <p:nvSpPr>
          <p:cNvPr id="111" name="Rectangle 17"/>
          <p:cNvSpPr>
            <a:spLocks noRot="1" noChangeAspect="1" noMove="1" noResize="1" noEditPoints="1" noAdjustHandles="1" noChangeArrowheads="1" noChangeShapeType="1" noTextEdit="1"/>
          </p:cNvSpPr>
          <p:nvPr/>
        </p:nvSpPr>
        <p:spPr bwMode="auto">
          <a:xfrm>
            <a:off x="2265406" y="2730478"/>
            <a:ext cx="7603097" cy="365869"/>
          </a:xfrm>
          <a:prstGeom prst="rect">
            <a:avLst/>
          </a:prstGeom>
          <a:blipFill rotWithShape="0">
            <a:blip r:embed="rId3"/>
            <a:stretch>
              <a:fillRect t="-13333" b="-23333"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defRPr/>
            </a:pPr>
            <a:r>
              <a:rPr lang="en-GB">
                <a:noFill/>
                <a:latin typeface="Twinkl" pitchFamily="2" charset="0"/>
              </a:rPr>
              <a:t> </a:t>
            </a:r>
          </a:p>
        </p:txBody>
      </p:sp>
      <p:sp>
        <p:nvSpPr>
          <p:cNvPr id="112" name="Rectangle 17"/>
          <p:cNvSpPr>
            <a:spLocks noRot="1" noChangeAspect="1" noMove="1" noResize="1" noEditPoints="1" noAdjustHandles="1" noChangeArrowheads="1" noChangeShapeType="1" noTextEdit="1"/>
          </p:cNvSpPr>
          <p:nvPr/>
        </p:nvSpPr>
        <p:spPr bwMode="auto">
          <a:xfrm>
            <a:off x="5070626" y="3123902"/>
            <a:ext cx="841009" cy="485389"/>
          </a:xfrm>
          <a:prstGeom prst="rect">
            <a:avLst/>
          </a:prstGeom>
          <a:blipFill rotWithShape="0">
            <a:blip r:embed="rId4"/>
            <a:stretch>
              <a:fillRect r="-10870" b="-3750"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defRPr/>
            </a:pPr>
            <a:r>
              <a:rPr lang="en-GB">
                <a:noFill/>
                <a:latin typeface="Twinkl" pitchFamily="2" charset="0"/>
              </a:rPr>
              <a:t> </a:t>
            </a:r>
          </a:p>
        </p:txBody>
      </p:sp>
      <p:sp>
        <p:nvSpPr>
          <p:cNvPr id="114" name="Rectangle 17"/>
          <p:cNvSpPr>
            <a:spLocks noRot="1" noChangeAspect="1" noMove="1" noResize="1" noEditPoints="1" noAdjustHandles="1" noChangeArrowheads="1" noChangeShapeType="1" noTextEdit="1"/>
          </p:cNvSpPr>
          <p:nvPr/>
        </p:nvSpPr>
        <p:spPr bwMode="auto">
          <a:xfrm>
            <a:off x="5506574" y="3123902"/>
            <a:ext cx="1707304" cy="485389"/>
          </a:xfrm>
          <a:prstGeom prst="rect">
            <a:avLst/>
          </a:prstGeom>
          <a:blipFill rotWithShape="0">
            <a:blip r:embed="rId5"/>
            <a:stretch>
              <a:fillRect b="-2500"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defRPr/>
            </a:pPr>
            <a:r>
              <a:rPr lang="en-GB">
                <a:noFill/>
                <a:latin typeface="Twinkl" pitchFamily="2" charset="0"/>
              </a:rPr>
              <a:t> </a:t>
            </a:r>
          </a:p>
        </p:txBody>
      </p:sp>
      <p:sp>
        <p:nvSpPr>
          <p:cNvPr id="115" name="Rectangle 17"/>
          <p:cNvSpPr>
            <a:spLocks noRot="1" noChangeAspect="1" noMove="1" noResize="1" noEditPoints="1" noAdjustHandles="1" noChangeArrowheads="1" noChangeShapeType="1" noTextEdit="1"/>
          </p:cNvSpPr>
          <p:nvPr/>
        </p:nvSpPr>
        <p:spPr bwMode="auto">
          <a:xfrm>
            <a:off x="2317838" y="4434638"/>
            <a:ext cx="841009" cy="485389"/>
          </a:xfrm>
          <a:prstGeom prst="rect">
            <a:avLst/>
          </a:prstGeom>
          <a:blipFill rotWithShape="0">
            <a:blip r:embed="rId6"/>
            <a:stretch>
              <a:fillRect r="-11594" b="-5000"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defRPr/>
            </a:pPr>
            <a:r>
              <a:rPr lang="en-GB">
                <a:noFill/>
                <a:latin typeface="Twinkl" pitchFamily="2" charset="0"/>
              </a:rPr>
              <a:t> </a:t>
            </a:r>
          </a:p>
        </p:txBody>
      </p:sp>
      <p:sp>
        <p:nvSpPr>
          <p:cNvPr id="116" name="Rectangle 17"/>
          <p:cNvSpPr>
            <a:spLocks noRot="1" noChangeAspect="1" noMove="1" noResize="1" noEditPoints="1" noAdjustHandles="1" noChangeArrowheads="1" noChangeShapeType="1" noTextEdit="1"/>
          </p:cNvSpPr>
          <p:nvPr/>
        </p:nvSpPr>
        <p:spPr bwMode="auto">
          <a:xfrm>
            <a:off x="2753786" y="4434638"/>
            <a:ext cx="1707304" cy="485389"/>
          </a:xfrm>
          <a:prstGeom prst="rect">
            <a:avLst/>
          </a:prstGeom>
          <a:blipFill rotWithShape="0">
            <a:blip r:embed="rId7"/>
            <a:stretch>
              <a:fillRect b="-6250"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defRPr/>
            </a:pPr>
            <a:r>
              <a:rPr lang="en-GB">
                <a:noFill/>
                <a:latin typeface="Twinkl" pitchFamily="2" charset="0"/>
              </a:rPr>
              <a:t> </a:t>
            </a:r>
          </a:p>
        </p:txBody>
      </p:sp>
      <p:sp>
        <p:nvSpPr>
          <p:cNvPr id="117" name="Rectangle 17"/>
          <p:cNvSpPr>
            <a:spLocks noRot="1" noChangeAspect="1" noMove="1" noResize="1" noEditPoints="1" noAdjustHandles="1" noChangeArrowheads="1" noChangeShapeType="1" noTextEdit="1"/>
          </p:cNvSpPr>
          <p:nvPr/>
        </p:nvSpPr>
        <p:spPr bwMode="auto">
          <a:xfrm>
            <a:off x="2317837" y="5289214"/>
            <a:ext cx="919460" cy="485389"/>
          </a:xfrm>
          <a:prstGeom prst="rect">
            <a:avLst/>
          </a:prstGeom>
          <a:blipFill rotWithShape="0">
            <a:blip r:embed="rId8"/>
            <a:stretch>
              <a:fillRect r="-1987" b="-6329"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defRPr/>
            </a:pPr>
            <a:r>
              <a:rPr lang="en-GB">
                <a:noFill/>
                <a:latin typeface="Twinkl" pitchFamily="2" charset="0"/>
              </a:rPr>
              <a:t> </a:t>
            </a:r>
          </a:p>
        </p:txBody>
      </p:sp>
      <p:sp>
        <p:nvSpPr>
          <p:cNvPr id="118" name="Rectangle 17"/>
          <p:cNvSpPr>
            <a:spLocks noRot="1" noChangeAspect="1" noMove="1" noResize="1" noEditPoints="1" noAdjustHandles="1" noChangeArrowheads="1" noChangeShapeType="1" noTextEdit="1"/>
          </p:cNvSpPr>
          <p:nvPr/>
        </p:nvSpPr>
        <p:spPr bwMode="auto">
          <a:xfrm>
            <a:off x="2753786" y="5289214"/>
            <a:ext cx="1707304" cy="485389"/>
          </a:xfrm>
          <a:prstGeom prst="rect">
            <a:avLst/>
          </a:prstGeom>
          <a:blipFill rotWithShape="0">
            <a:blip r:embed="rId9"/>
            <a:stretch>
              <a:fillRect b="-6329"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defRPr/>
            </a:pPr>
            <a:r>
              <a:rPr lang="en-GB">
                <a:noFill/>
                <a:latin typeface="Twinkl" pitchFamily="2" charset="0"/>
              </a:rPr>
              <a:t> </a:t>
            </a:r>
          </a:p>
        </p:txBody>
      </p:sp>
      <p:grpSp>
        <p:nvGrpSpPr>
          <p:cNvPr id="63" name="Group 62"/>
          <p:cNvGrpSpPr>
            <a:grpSpLocks/>
          </p:cNvGrpSpPr>
          <p:nvPr/>
        </p:nvGrpSpPr>
        <p:grpSpPr bwMode="auto">
          <a:xfrm>
            <a:off x="4321176" y="4470401"/>
            <a:ext cx="2640013" cy="404813"/>
            <a:chOff x="914398" y="4769501"/>
            <a:chExt cx="6466706" cy="404561"/>
          </a:xfrm>
        </p:grpSpPr>
        <p:sp>
          <p:nvSpPr>
            <p:cNvPr id="64" name="Rectangle 63"/>
            <p:cNvSpPr/>
            <p:nvPr/>
          </p:nvSpPr>
          <p:spPr>
            <a:xfrm>
              <a:off x="914398" y="4769501"/>
              <a:ext cx="5389569" cy="395042"/>
            </a:xfrm>
            <a:prstGeom prst="rect">
              <a:avLst/>
            </a:prstGeom>
            <a:solidFill>
              <a:srgbClr val="4F8AC0"/>
            </a:solidFill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108" name="Rectangle 107"/>
            <p:cNvSpPr/>
            <p:nvPr/>
          </p:nvSpPr>
          <p:spPr>
            <a:xfrm>
              <a:off x="6303967" y="4779020"/>
              <a:ext cx="1077137" cy="395042"/>
            </a:xfrm>
            <a:prstGeom prst="rect">
              <a:avLst/>
            </a:prstGeom>
            <a:pattFill prst="wdUpDiag">
              <a:fgClr>
                <a:srgbClr val="4F8AC0"/>
              </a:fgClr>
              <a:bgClr>
                <a:srgbClr val="A7E6DE"/>
              </a:bgClr>
            </a:pattFill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grpSp>
          <p:nvGrpSpPr>
            <p:cNvPr id="23596" name="Group 64"/>
            <p:cNvGrpSpPr>
              <a:grpSpLocks/>
            </p:cNvGrpSpPr>
            <p:nvPr/>
          </p:nvGrpSpPr>
          <p:grpSpPr bwMode="auto">
            <a:xfrm>
              <a:off x="914400" y="4777738"/>
              <a:ext cx="6466704" cy="395417"/>
              <a:chOff x="914400" y="4777738"/>
              <a:chExt cx="7760046" cy="395417"/>
            </a:xfrm>
          </p:grpSpPr>
          <p:sp>
            <p:nvSpPr>
              <p:cNvPr id="66" name="Rectangle 65"/>
              <p:cNvSpPr/>
              <p:nvPr/>
            </p:nvSpPr>
            <p:spPr>
              <a:xfrm>
                <a:off x="914397" y="4777434"/>
                <a:ext cx="1292565" cy="395041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GB"/>
              </a:p>
            </p:txBody>
          </p:sp>
          <p:sp>
            <p:nvSpPr>
              <p:cNvPr id="67" name="Rectangle 66"/>
              <p:cNvSpPr/>
              <p:nvPr/>
            </p:nvSpPr>
            <p:spPr>
              <a:xfrm>
                <a:off x="2206962" y="4777434"/>
                <a:ext cx="1292562" cy="395041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GB"/>
              </a:p>
            </p:txBody>
          </p:sp>
          <p:sp>
            <p:nvSpPr>
              <p:cNvPr id="68" name="Rectangle 67"/>
              <p:cNvSpPr/>
              <p:nvPr/>
            </p:nvSpPr>
            <p:spPr>
              <a:xfrm>
                <a:off x="3499524" y="4777434"/>
                <a:ext cx="1297230" cy="395041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GB"/>
              </a:p>
            </p:txBody>
          </p:sp>
          <p:sp>
            <p:nvSpPr>
              <p:cNvPr id="69" name="Rectangle 68"/>
              <p:cNvSpPr/>
              <p:nvPr/>
            </p:nvSpPr>
            <p:spPr>
              <a:xfrm>
                <a:off x="4796754" y="4777434"/>
                <a:ext cx="1292565" cy="395041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GB"/>
              </a:p>
            </p:txBody>
          </p:sp>
          <p:sp>
            <p:nvSpPr>
              <p:cNvPr id="70" name="Rectangle 69"/>
              <p:cNvSpPr/>
              <p:nvPr/>
            </p:nvSpPr>
            <p:spPr>
              <a:xfrm>
                <a:off x="6089319" y="4777434"/>
                <a:ext cx="1292562" cy="395041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GB"/>
              </a:p>
            </p:txBody>
          </p:sp>
          <p:sp>
            <p:nvSpPr>
              <p:cNvPr id="71" name="Rectangle 70"/>
              <p:cNvSpPr/>
              <p:nvPr/>
            </p:nvSpPr>
            <p:spPr>
              <a:xfrm>
                <a:off x="7381881" y="4777434"/>
                <a:ext cx="1292565" cy="395041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GB"/>
              </a:p>
            </p:txBody>
          </p:sp>
        </p:grpSp>
      </p:grpSp>
      <p:grpSp>
        <p:nvGrpSpPr>
          <p:cNvPr id="119" name="Group 118"/>
          <p:cNvGrpSpPr>
            <a:grpSpLocks/>
          </p:cNvGrpSpPr>
          <p:nvPr/>
        </p:nvGrpSpPr>
        <p:grpSpPr bwMode="auto">
          <a:xfrm>
            <a:off x="7129463" y="4478339"/>
            <a:ext cx="2640012" cy="396875"/>
            <a:chOff x="914398" y="4777738"/>
            <a:chExt cx="6466706" cy="396324"/>
          </a:xfrm>
        </p:grpSpPr>
        <p:sp>
          <p:nvSpPr>
            <p:cNvPr id="121" name="Rectangle 120"/>
            <p:cNvSpPr/>
            <p:nvPr/>
          </p:nvSpPr>
          <p:spPr>
            <a:xfrm>
              <a:off x="914398" y="4779323"/>
              <a:ext cx="3231408" cy="394739"/>
            </a:xfrm>
            <a:prstGeom prst="rect">
              <a:avLst/>
            </a:prstGeom>
            <a:pattFill prst="wdUpDiag">
              <a:fgClr>
                <a:srgbClr val="4F8AC0"/>
              </a:fgClr>
              <a:bgClr>
                <a:srgbClr val="A7E6DE"/>
              </a:bgClr>
            </a:pattFill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grpSp>
          <p:nvGrpSpPr>
            <p:cNvPr id="23587" name="Group 121"/>
            <p:cNvGrpSpPr>
              <a:grpSpLocks/>
            </p:cNvGrpSpPr>
            <p:nvPr/>
          </p:nvGrpSpPr>
          <p:grpSpPr bwMode="auto">
            <a:xfrm>
              <a:off x="914400" y="4777738"/>
              <a:ext cx="6466704" cy="395417"/>
              <a:chOff x="914400" y="4777738"/>
              <a:chExt cx="7760046" cy="395417"/>
            </a:xfrm>
          </p:grpSpPr>
          <p:sp>
            <p:nvSpPr>
              <p:cNvPr id="123" name="Rectangle 122"/>
              <p:cNvSpPr/>
              <p:nvPr/>
            </p:nvSpPr>
            <p:spPr>
              <a:xfrm>
                <a:off x="914397" y="4777738"/>
                <a:ext cx="1292563" cy="394738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GB"/>
              </a:p>
            </p:txBody>
          </p:sp>
          <p:sp>
            <p:nvSpPr>
              <p:cNvPr id="124" name="Rectangle 123"/>
              <p:cNvSpPr/>
              <p:nvPr/>
            </p:nvSpPr>
            <p:spPr>
              <a:xfrm>
                <a:off x="2206960" y="4777738"/>
                <a:ext cx="1292565" cy="394738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GB"/>
              </a:p>
            </p:txBody>
          </p:sp>
          <p:sp>
            <p:nvSpPr>
              <p:cNvPr id="125" name="Rectangle 124"/>
              <p:cNvSpPr/>
              <p:nvPr/>
            </p:nvSpPr>
            <p:spPr>
              <a:xfrm>
                <a:off x="3499525" y="4777738"/>
                <a:ext cx="1297230" cy="394738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GB"/>
              </a:p>
            </p:txBody>
          </p:sp>
          <p:sp>
            <p:nvSpPr>
              <p:cNvPr id="126" name="Rectangle 125"/>
              <p:cNvSpPr/>
              <p:nvPr/>
            </p:nvSpPr>
            <p:spPr>
              <a:xfrm>
                <a:off x="4796755" y="4777738"/>
                <a:ext cx="1292563" cy="394738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GB"/>
              </a:p>
            </p:txBody>
          </p:sp>
          <p:sp>
            <p:nvSpPr>
              <p:cNvPr id="127" name="Rectangle 126"/>
              <p:cNvSpPr/>
              <p:nvPr/>
            </p:nvSpPr>
            <p:spPr>
              <a:xfrm>
                <a:off x="6089318" y="4777738"/>
                <a:ext cx="1292565" cy="394738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GB"/>
              </a:p>
            </p:txBody>
          </p:sp>
          <p:sp>
            <p:nvSpPr>
              <p:cNvPr id="128" name="Rectangle 127"/>
              <p:cNvSpPr/>
              <p:nvPr/>
            </p:nvSpPr>
            <p:spPr>
              <a:xfrm>
                <a:off x="7381883" y="4777738"/>
                <a:ext cx="1292563" cy="394738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GB"/>
              </a:p>
            </p:txBody>
          </p:sp>
        </p:grpSp>
      </p:grpSp>
      <p:grpSp>
        <p:nvGrpSpPr>
          <p:cNvPr id="129" name="Group 128"/>
          <p:cNvGrpSpPr>
            <a:grpSpLocks/>
          </p:cNvGrpSpPr>
          <p:nvPr/>
        </p:nvGrpSpPr>
        <p:grpSpPr bwMode="auto">
          <a:xfrm>
            <a:off x="7121525" y="5353050"/>
            <a:ext cx="2647950" cy="395288"/>
            <a:chOff x="2170757" y="5415313"/>
            <a:chExt cx="6458466" cy="395418"/>
          </a:xfrm>
        </p:grpSpPr>
        <p:sp>
          <p:nvSpPr>
            <p:cNvPr id="130" name="Rectangle 129"/>
            <p:cNvSpPr/>
            <p:nvPr/>
          </p:nvSpPr>
          <p:spPr>
            <a:xfrm>
              <a:off x="2186245" y="5415313"/>
              <a:ext cx="3213745" cy="395418"/>
            </a:xfrm>
            <a:prstGeom prst="rect">
              <a:avLst/>
            </a:prstGeom>
            <a:pattFill prst="wdUpDiag">
              <a:fgClr>
                <a:srgbClr val="ED75AB"/>
              </a:fgClr>
              <a:bgClr>
                <a:srgbClr val="A7E6DE"/>
              </a:bgClr>
            </a:pattFill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grpSp>
          <p:nvGrpSpPr>
            <p:cNvPr id="23577" name="Group 131"/>
            <p:cNvGrpSpPr>
              <a:grpSpLocks/>
            </p:cNvGrpSpPr>
            <p:nvPr/>
          </p:nvGrpSpPr>
          <p:grpSpPr bwMode="auto">
            <a:xfrm>
              <a:off x="2170757" y="5415313"/>
              <a:ext cx="6458466" cy="395417"/>
              <a:chOff x="922648" y="5461358"/>
              <a:chExt cx="5173354" cy="395417"/>
            </a:xfrm>
          </p:grpSpPr>
          <p:sp>
            <p:nvSpPr>
              <p:cNvPr id="133" name="Rectangle 132"/>
              <p:cNvSpPr/>
              <p:nvPr/>
            </p:nvSpPr>
            <p:spPr>
              <a:xfrm>
                <a:off x="922648" y="5461358"/>
                <a:ext cx="648221" cy="395418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GB"/>
              </a:p>
            </p:txBody>
          </p:sp>
          <p:sp>
            <p:nvSpPr>
              <p:cNvPr id="134" name="Rectangle 133"/>
              <p:cNvSpPr/>
              <p:nvPr/>
            </p:nvSpPr>
            <p:spPr>
              <a:xfrm>
                <a:off x="1567766" y="5461358"/>
                <a:ext cx="648221" cy="395418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GB"/>
              </a:p>
            </p:txBody>
          </p:sp>
          <p:sp>
            <p:nvSpPr>
              <p:cNvPr id="135" name="Rectangle 134"/>
              <p:cNvSpPr/>
              <p:nvPr/>
            </p:nvSpPr>
            <p:spPr>
              <a:xfrm>
                <a:off x="2215987" y="5461358"/>
                <a:ext cx="645118" cy="395418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GB"/>
              </a:p>
            </p:txBody>
          </p:sp>
          <p:sp>
            <p:nvSpPr>
              <p:cNvPr id="136" name="Rectangle 135"/>
              <p:cNvSpPr/>
              <p:nvPr/>
            </p:nvSpPr>
            <p:spPr>
              <a:xfrm>
                <a:off x="2861106" y="5461358"/>
                <a:ext cx="648219" cy="395418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GB"/>
              </a:p>
            </p:txBody>
          </p:sp>
          <p:sp>
            <p:nvSpPr>
              <p:cNvPr id="137" name="Rectangle 136"/>
              <p:cNvSpPr/>
              <p:nvPr/>
            </p:nvSpPr>
            <p:spPr>
              <a:xfrm>
                <a:off x="3509325" y="5461358"/>
                <a:ext cx="645118" cy="395418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GB"/>
              </a:p>
            </p:txBody>
          </p:sp>
          <p:sp>
            <p:nvSpPr>
              <p:cNvPr id="138" name="Rectangle 137"/>
              <p:cNvSpPr/>
              <p:nvPr/>
            </p:nvSpPr>
            <p:spPr>
              <a:xfrm>
                <a:off x="4154443" y="5461358"/>
                <a:ext cx="648221" cy="395418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GB"/>
              </a:p>
            </p:txBody>
          </p:sp>
          <p:sp>
            <p:nvSpPr>
              <p:cNvPr id="139" name="Rectangle 138"/>
              <p:cNvSpPr/>
              <p:nvPr/>
            </p:nvSpPr>
            <p:spPr>
              <a:xfrm>
                <a:off x="4802664" y="5461358"/>
                <a:ext cx="645118" cy="395418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GB"/>
              </a:p>
            </p:txBody>
          </p:sp>
          <p:sp>
            <p:nvSpPr>
              <p:cNvPr id="140" name="Rectangle 139"/>
              <p:cNvSpPr/>
              <p:nvPr/>
            </p:nvSpPr>
            <p:spPr>
              <a:xfrm>
                <a:off x="5447783" y="5461358"/>
                <a:ext cx="648219" cy="395418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GB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6824494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1" grpId="0" animBg="1"/>
      <p:bldP spid="35" grpId="0" animBg="1"/>
      <p:bldP spid="40" grpId="0"/>
      <p:bldP spid="83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Rectangle 94"/>
          <p:cNvSpPr/>
          <p:nvPr/>
        </p:nvSpPr>
        <p:spPr>
          <a:xfrm>
            <a:off x="2152650" y="1568451"/>
            <a:ext cx="7856538" cy="2182813"/>
          </a:xfrm>
          <a:prstGeom prst="rect">
            <a:avLst/>
          </a:prstGeom>
          <a:solidFill>
            <a:srgbClr val="FAD3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59" name="Rectangle 58"/>
          <p:cNvSpPr/>
          <p:nvPr/>
        </p:nvSpPr>
        <p:spPr>
          <a:xfrm>
            <a:off x="2152650" y="3843338"/>
            <a:ext cx="7856538" cy="2366962"/>
          </a:xfrm>
          <a:prstGeom prst="rect">
            <a:avLst/>
          </a:prstGeom>
          <a:solidFill>
            <a:srgbClr val="A7E6D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8" name="Rectangle 7"/>
          <p:cNvSpPr/>
          <p:nvPr/>
        </p:nvSpPr>
        <p:spPr>
          <a:xfrm>
            <a:off x="3324225" y="696913"/>
            <a:ext cx="5543550" cy="615950"/>
          </a:xfrm>
          <a:prstGeom prst="rect">
            <a:avLst/>
          </a:prstGeom>
        </p:spPr>
        <p:txBody>
          <a:bodyPr lIns="0" tIns="0" rIns="0" bIns="0">
            <a:spAutoFit/>
          </a:bodyPr>
          <a:lstStyle/>
          <a:p>
            <a:pPr algn="ctr">
              <a:defRPr/>
            </a:pPr>
            <a:r>
              <a:rPr lang="en-GB" altLang="en-US" sz="4000" dirty="0">
                <a:latin typeface="+mj-lt"/>
              </a:rPr>
              <a:t>Fraction Bars</a:t>
            </a:r>
          </a:p>
        </p:txBody>
      </p:sp>
      <p:sp>
        <p:nvSpPr>
          <p:cNvPr id="21510" name="Rectangle 17"/>
          <p:cNvSpPr>
            <a:spLocks noRot="1" noChangeAspect="1" noMove="1" noResize="1" noEditPoints="1" noAdjustHandles="1" noChangeArrowheads="1" noChangeShapeType="1" noTextEdit="1"/>
          </p:cNvSpPr>
          <p:nvPr/>
        </p:nvSpPr>
        <p:spPr bwMode="auto">
          <a:xfrm>
            <a:off x="2237048" y="1713260"/>
            <a:ext cx="7772140" cy="689035"/>
          </a:xfrm>
          <a:prstGeom prst="rect">
            <a:avLst/>
          </a:prstGeom>
          <a:blipFill rotWithShape="0">
            <a:blip r:embed="rId2"/>
            <a:stretch>
              <a:fillRect l="-392" t="-3540" r="-1333" b="-14159"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GB">
                <a:noFill/>
              </a:rPr>
              <a:t> </a:t>
            </a:r>
          </a:p>
        </p:txBody>
      </p:sp>
      <p:sp>
        <p:nvSpPr>
          <p:cNvPr id="35" name="Rectangle 34"/>
          <p:cNvSpPr/>
          <p:nvPr/>
        </p:nvSpPr>
        <p:spPr>
          <a:xfrm>
            <a:off x="2673350" y="2527300"/>
            <a:ext cx="6465888" cy="395288"/>
          </a:xfrm>
          <a:prstGeom prst="rect">
            <a:avLst/>
          </a:prstGeom>
          <a:solidFill>
            <a:srgbClr val="A873B0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grpSp>
        <p:nvGrpSpPr>
          <p:cNvPr id="6" name="Group 5"/>
          <p:cNvGrpSpPr>
            <a:grpSpLocks/>
          </p:cNvGrpSpPr>
          <p:nvPr/>
        </p:nvGrpSpPr>
        <p:grpSpPr bwMode="auto">
          <a:xfrm>
            <a:off x="2673350" y="2527300"/>
            <a:ext cx="6465888" cy="395288"/>
            <a:chOff x="914400" y="2875005"/>
            <a:chExt cx="6466705" cy="395417"/>
          </a:xfrm>
        </p:grpSpPr>
        <p:sp>
          <p:nvSpPr>
            <p:cNvPr id="5" name="Rectangle 4"/>
            <p:cNvSpPr/>
            <p:nvPr/>
          </p:nvSpPr>
          <p:spPr>
            <a:xfrm>
              <a:off x="914400" y="2875005"/>
              <a:ext cx="1293976" cy="395417"/>
            </a:xfrm>
            <a:prstGeom prst="rect">
              <a:avLst/>
            </a:pr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30" name="Rectangle 29"/>
            <p:cNvSpPr/>
            <p:nvPr/>
          </p:nvSpPr>
          <p:spPr>
            <a:xfrm>
              <a:off x="2208376" y="2875005"/>
              <a:ext cx="1292388" cy="395417"/>
            </a:xfrm>
            <a:prstGeom prst="rect">
              <a:avLst/>
            </a:pr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31" name="Rectangle 30"/>
            <p:cNvSpPr/>
            <p:nvPr/>
          </p:nvSpPr>
          <p:spPr>
            <a:xfrm>
              <a:off x="3500765" y="2875005"/>
              <a:ext cx="1293975" cy="395417"/>
            </a:xfrm>
            <a:prstGeom prst="rect">
              <a:avLst/>
            </a:pr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32" name="Rectangle 31"/>
            <p:cNvSpPr/>
            <p:nvPr/>
          </p:nvSpPr>
          <p:spPr>
            <a:xfrm>
              <a:off x="4794740" y="2875005"/>
              <a:ext cx="1292388" cy="395417"/>
            </a:xfrm>
            <a:prstGeom prst="rect">
              <a:avLst/>
            </a:pr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33" name="Rectangle 32"/>
            <p:cNvSpPr/>
            <p:nvPr/>
          </p:nvSpPr>
          <p:spPr>
            <a:xfrm>
              <a:off x="6087129" y="2875005"/>
              <a:ext cx="1293976" cy="395417"/>
            </a:xfrm>
            <a:prstGeom prst="rect">
              <a:avLst/>
            </a:pr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</p:grpSp>
      <p:sp>
        <p:nvSpPr>
          <p:cNvPr id="34" name="Rectangle 33"/>
          <p:cNvSpPr/>
          <p:nvPr/>
        </p:nvSpPr>
        <p:spPr>
          <a:xfrm>
            <a:off x="2673350" y="2527300"/>
            <a:ext cx="6465888" cy="395288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36" name="Rectangle 17"/>
          <p:cNvSpPr>
            <a:spLocks noRot="1" noChangeAspect="1" noMove="1" noResize="1" noEditPoints="1" noAdjustHandles="1" noChangeArrowheads="1" noChangeShapeType="1" noTextEdit="1"/>
          </p:cNvSpPr>
          <p:nvPr/>
        </p:nvSpPr>
        <p:spPr bwMode="auto">
          <a:xfrm>
            <a:off x="2317751" y="3176139"/>
            <a:ext cx="7542213" cy="412164"/>
          </a:xfrm>
          <a:prstGeom prst="rect">
            <a:avLst/>
          </a:prstGeom>
          <a:blipFill rotWithShape="0">
            <a:blip r:embed="rId3"/>
            <a:stretch>
              <a:fillRect t="-5882" b="-13235"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GB">
                <a:noFill/>
              </a:rPr>
              <a:t> </a:t>
            </a:r>
          </a:p>
        </p:txBody>
      </p:sp>
      <p:sp>
        <p:nvSpPr>
          <p:cNvPr id="51" name="Rectangle 17"/>
          <p:cNvSpPr>
            <a:spLocks noChangeArrowheads="1"/>
          </p:cNvSpPr>
          <p:nvPr/>
        </p:nvSpPr>
        <p:spPr bwMode="auto">
          <a:xfrm>
            <a:off x="2317751" y="3995738"/>
            <a:ext cx="7542213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>
                <a:solidFill>
                  <a:srgbClr val="1C1C1C"/>
                </a:solidFill>
                <a:latin typeface="Twinkl" charset="0"/>
                <a:ea typeface="Sassoon Infant Rg" charset="0"/>
                <a:cs typeface="Twinkl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1600">
                <a:solidFill>
                  <a:srgbClr val="1C1C1C"/>
                </a:solidFill>
                <a:latin typeface="Twinkl" charset="0"/>
                <a:ea typeface="Sassoon Infant Rg" charset="0"/>
                <a:cs typeface="Twinkl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1400">
                <a:solidFill>
                  <a:srgbClr val="1C1C1C"/>
                </a:solidFill>
                <a:latin typeface="Twinkl" charset="0"/>
                <a:ea typeface="Sassoon Infant Rg" charset="0"/>
                <a:cs typeface="Twinkl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1400">
                <a:solidFill>
                  <a:srgbClr val="1C1C1C"/>
                </a:solidFill>
                <a:latin typeface="Twinkl" charset="0"/>
                <a:ea typeface="Sassoon Infant Rg" charset="0"/>
                <a:cs typeface="Twinkl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1400">
                <a:solidFill>
                  <a:srgbClr val="1C1C1C"/>
                </a:solidFill>
                <a:latin typeface="Twinkl" charset="0"/>
                <a:ea typeface="Sassoon Infant Rg" charset="0"/>
                <a:cs typeface="Twink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 sz="1400">
                <a:solidFill>
                  <a:srgbClr val="1C1C1C"/>
                </a:solidFill>
                <a:latin typeface="Twinkl" charset="0"/>
                <a:ea typeface="Sassoon Infant Rg" charset="0"/>
                <a:cs typeface="Twink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 sz="1400">
                <a:solidFill>
                  <a:srgbClr val="1C1C1C"/>
                </a:solidFill>
                <a:latin typeface="Twinkl" charset="0"/>
                <a:ea typeface="Sassoon Infant Rg" charset="0"/>
                <a:cs typeface="Twink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 sz="1400">
                <a:solidFill>
                  <a:srgbClr val="1C1C1C"/>
                </a:solidFill>
                <a:latin typeface="Twinkl" charset="0"/>
                <a:ea typeface="Sassoon Infant Rg" charset="0"/>
                <a:cs typeface="Twink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 sz="1400">
                <a:solidFill>
                  <a:srgbClr val="1C1C1C"/>
                </a:solidFill>
                <a:latin typeface="Twinkl" charset="0"/>
                <a:ea typeface="Sassoon Infant Rg" charset="0"/>
                <a:cs typeface="Twinkl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>
                <a:solidFill>
                  <a:schemeClr val="tx1"/>
                </a:solidFill>
              </a:rPr>
              <a:t>If we don’t have enough fifths to be able to colour in 8 of them, what do we need to do?</a:t>
            </a:r>
          </a:p>
        </p:txBody>
      </p:sp>
      <p:sp>
        <p:nvSpPr>
          <p:cNvPr id="56" name="Rectangle 55"/>
          <p:cNvSpPr/>
          <p:nvPr/>
        </p:nvSpPr>
        <p:spPr>
          <a:xfrm>
            <a:off x="2379663" y="4881564"/>
            <a:ext cx="3397250" cy="395287"/>
          </a:xfrm>
          <a:prstGeom prst="rect">
            <a:avLst/>
          </a:prstGeom>
          <a:solidFill>
            <a:srgbClr val="A873B0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grpSp>
        <p:nvGrpSpPr>
          <p:cNvPr id="57" name="Group 56"/>
          <p:cNvGrpSpPr>
            <a:grpSpLocks/>
          </p:cNvGrpSpPr>
          <p:nvPr/>
        </p:nvGrpSpPr>
        <p:grpSpPr bwMode="auto">
          <a:xfrm>
            <a:off x="2379664" y="4881564"/>
            <a:ext cx="3398837" cy="395287"/>
            <a:chOff x="914400" y="2875005"/>
            <a:chExt cx="6466705" cy="395417"/>
          </a:xfrm>
        </p:grpSpPr>
        <p:sp>
          <p:nvSpPr>
            <p:cNvPr id="58" name="Rectangle 57"/>
            <p:cNvSpPr/>
            <p:nvPr/>
          </p:nvSpPr>
          <p:spPr>
            <a:xfrm>
              <a:off x="914400" y="2875005"/>
              <a:ext cx="1292737" cy="395417"/>
            </a:xfrm>
            <a:prstGeom prst="rect">
              <a:avLst/>
            </a:pr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60" name="Rectangle 59"/>
            <p:cNvSpPr/>
            <p:nvPr/>
          </p:nvSpPr>
          <p:spPr>
            <a:xfrm>
              <a:off x="2207137" y="2875005"/>
              <a:ext cx="1292737" cy="395417"/>
            </a:xfrm>
            <a:prstGeom prst="rect">
              <a:avLst/>
            </a:pr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61" name="Rectangle 60"/>
            <p:cNvSpPr/>
            <p:nvPr/>
          </p:nvSpPr>
          <p:spPr>
            <a:xfrm>
              <a:off x="3499874" y="2875005"/>
              <a:ext cx="1295757" cy="395417"/>
            </a:xfrm>
            <a:prstGeom prst="rect">
              <a:avLst/>
            </a:pr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62" name="Rectangle 61"/>
            <p:cNvSpPr/>
            <p:nvPr/>
          </p:nvSpPr>
          <p:spPr>
            <a:xfrm>
              <a:off x="4795631" y="2875005"/>
              <a:ext cx="1292737" cy="395417"/>
            </a:xfrm>
            <a:prstGeom prst="rect">
              <a:avLst/>
            </a:pr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65" name="Rectangle 64"/>
            <p:cNvSpPr/>
            <p:nvPr/>
          </p:nvSpPr>
          <p:spPr>
            <a:xfrm>
              <a:off x="6088368" y="2875005"/>
              <a:ext cx="1292737" cy="395417"/>
            </a:xfrm>
            <a:prstGeom prst="rect">
              <a:avLst/>
            </a:pr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</p:grpSp>
      <p:sp>
        <p:nvSpPr>
          <p:cNvPr id="74" name="Rectangle 73"/>
          <p:cNvSpPr/>
          <p:nvPr/>
        </p:nvSpPr>
        <p:spPr>
          <a:xfrm>
            <a:off x="6226175" y="4881564"/>
            <a:ext cx="2038350" cy="395287"/>
          </a:xfrm>
          <a:prstGeom prst="rect">
            <a:avLst/>
          </a:prstGeom>
          <a:solidFill>
            <a:srgbClr val="A873B0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grpSp>
        <p:nvGrpSpPr>
          <p:cNvPr id="87" name="Group 86"/>
          <p:cNvGrpSpPr>
            <a:grpSpLocks/>
          </p:cNvGrpSpPr>
          <p:nvPr/>
        </p:nvGrpSpPr>
        <p:grpSpPr bwMode="auto">
          <a:xfrm>
            <a:off x="6226175" y="4881564"/>
            <a:ext cx="3397250" cy="395287"/>
            <a:chOff x="914400" y="2875005"/>
            <a:chExt cx="6466705" cy="395417"/>
          </a:xfrm>
        </p:grpSpPr>
        <p:sp>
          <p:nvSpPr>
            <p:cNvPr id="88" name="Rectangle 87"/>
            <p:cNvSpPr/>
            <p:nvPr/>
          </p:nvSpPr>
          <p:spPr>
            <a:xfrm>
              <a:off x="914400" y="2875005"/>
              <a:ext cx="1293341" cy="395417"/>
            </a:xfrm>
            <a:prstGeom prst="rect">
              <a:avLst/>
            </a:pr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89" name="Rectangle 88"/>
            <p:cNvSpPr/>
            <p:nvPr/>
          </p:nvSpPr>
          <p:spPr>
            <a:xfrm>
              <a:off x="2207741" y="2875005"/>
              <a:ext cx="1293341" cy="395417"/>
            </a:xfrm>
            <a:prstGeom prst="rect">
              <a:avLst/>
            </a:pr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90" name="Rectangle 89"/>
            <p:cNvSpPr/>
            <p:nvPr/>
          </p:nvSpPr>
          <p:spPr>
            <a:xfrm>
              <a:off x="3501082" y="2875005"/>
              <a:ext cx="1293341" cy="395417"/>
            </a:xfrm>
            <a:prstGeom prst="rect">
              <a:avLst/>
            </a:pr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91" name="Rectangle 90"/>
            <p:cNvSpPr/>
            <p:nvPr/>
          </p:nvSpPr>
          <p:spPr>
            <a:xfrm>
              <a:off x="4794423" y="2875005"/>
              <a:ext cx="1293341" cy="395417"/>
            </a:xfrm>
            <a:prstGeom prst="rect">
              <a:avLst/>
            </a:pr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92" name="Rectangle 91"/>
            <p:cNvSpPr/>
            <p:nvPr/>
          </p:nvSpPr>
          <p:spPr>
            <a:xfrm>
              <a:off x="6087764" y="2875005"/>
              <a:ext cx="1293341" cy="395417"/>
            </a:xfrm>
            <a:prstGeom prst="rect">
              <a:avLst/>
            </a:pr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</p:grpSp>
      <p:sp>
        <p:nvSpPr>
          <p:cNvPr id="93" name="Rectangle 17"/>
          <p:cNvSpPr>
            <a:spLocks noChangeArrowheads="1"/>
          </p:cNvSpPr>
          <p:nvPr/>
        </p:nvSpPr>
        <p:spPr bwMode="auto">
          <a:xfrm>
            <a:off x="2317751" y="5605463"/>
            <a:ext cx="7542213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>
                <a:solidFill>
                  <a:srgbClr val="1C1C1C"/>
                </a:solidFill>
                <a:latin typeface="Twinkl" charset="0"/>
                <a:ea typeface="Sassoon Infant Rg" charset="0"/>
                <a:cs typeface="Twinkl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1600">
                <a:solidFill>
                  <a:srgbClr val="1C1C1C"/>
                </a:solidFill>
                <a:latin typeface="Twinkl" charset="0"/>
                <a:ea typeface="Sassoon Infant Rg" charset="0"/>
                <a:cs typeface="Twinkl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1400">
                <a:solidFill>
                  <a:srgbClr val="1C1C1C"/>
                </a:solidFill>
                <a:latin typeface="Twinkl" charset="0"/>
                <a:ea typeface="Sassoon Infant Rg" charset="0"/>
                <a:cs typeface="Twinkl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1400">
                <a:solidFill>
                  <a:srgbClr val="1C1C1C"/>
                </a:solidFill>
                <a:latin typeface="Twinkl" charset="0"/>
                <a:ea typeface="Sassoon Infant Rg" charset="0"/>
                <a:cs typeface="Twinkl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1400">
                <a:solidFill>
                  <a:srgbClr val="1C1C1C"/>
                </a:solidFill>
                <a:latin typeface="Twinkl" charset="0"/>
                <a:ea typeface="Sassoon Infant Rg" charset="0"/>
                <a:cs typeface="Twink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 sz="1400">
                <a:solidFill>
                  <a:srgbClr val="1C1C1C"/>
                </a:solidFill>
                <a:latin typeface="Twinkl" charset="0"/>
                <a:ea typeface="Sassoon Infant Rg" charset="0"/>
                <a:cs typeface="Twink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 sz="1400">
                <a:solidFill>
                  <a:srgbClr val="1C1C1C"/>
                </a:solidFill>
                <a:latin typeface="Twinkl" charset="0"/>
                <a:ea typeface="Sassoon Infant Rg" charset="0"/>
                <a:cs typeface="Twink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 sz="1400">
                <a:solidFill>
                  <a:srgbClr val="1C1C1C"/>
                </a:solidFill>
                <a:latin typeface="Twinkl" charset="0"/>
                <a:ea typeface="Sassoon Infant Rg" charset="0"/>
                <a:cs typeface="Twink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 sz="1400">
                <a:solidFill>
                  <a:srgbClr val="1C1C1C"/>
                </a:solidFill>
                <a:latin typeface="Twinkl" charset="0"/>
                <a:ea typeface="Sassoon Infant Rg" charset="0"/>
                <a:cs typeface="Twinkl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>
                <a:solidFill>
                  <a:schemeClr val="tx1"/>
                </a:solidFill>
              </a:rPr>
              <a:t>How many more fifths do we need to colour in?</a:t>
            </a:r>
          </a:p>
        </p:txBody>
      </p:sp>
    </p:spTree>
    <p:extLst>
      <p:ext uri="{BB962C8B-B14F-4D97-AF65-F5344CB8AC3E}">
        <p14:creationId xmlns:p14="http://schemas.microsoft.com/office/powerpoint/2010/main" val="6005552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 animBg="1"/>
      <p:bldP spid="51" grpId="0"/>
      <p:bldP spid="56" grpId="0" animBg="1"/>
      <p:bldP spid="74" grpId="0" animBg="1"/>
      <p:bldP spid="9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Rectangle 58"/>
          <p:cNvSpPr/>
          <p:nvPr/>
        </p:nvSpPr>
        <p:spPr>
          <a:xfrm>
            <a:off x="2152650" y="1806576"/>
            <a:ext cx="7856538" cy="4403725"/>
          </a:xfrm>
          <a:prstGeom prst="rect">
            <a:avLst/>
          </a:prstGeom>
          <a:solidFill>
            <a:srgbClr val="A7E6D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8" name="Rectangle 7"/>
          <p:cNvSpPr/>
          <p:nvPr/>
        </p:nvSpPr>
        <p:spPr>
          <a:xfrm>
            <a:off x="3324225" y="696913"/>
            <a:ext cx="5543550" cy="615950"/>
          </a:xfrm>
          <a:prstGeom prst="rect">
            <a:avLst/>
          </a:prstGeom>
        </p:spPr>
        <p:txBody>
          <a:bodyPr lIns="0" tIns="0" rIns="0" bIns="0">
            <a:spAutoFit/>
          </a:bodyPr>
          <a:lstStyle/>
          <a:p>
            <a:pPr algn="ctr">
              <a:defRPr/>
            </a:pPr>
            <a:r>
              <a:rPr lang="en-GB" altLang="en-US" sz="4000" dirty="0">
                <a:latin typeface="+mj-lt"/>
              </a:rPr>
              <a:t>Fraction Bars</a:t>
            </a:r>
          </a:p>
        </p:txBody>
      </p:sp>
      <p:sp>
        <p:nvSpPr>
          <p:cNvPr id="19460" name="Rectangle 17"/>
          <p:cNvSpPr>
            <a:spLocks noChangeArrowheads="1"/>
          </p:cNvSpPr>
          <p:nvPr/>
        </p:nvSpPr>
        <p:spPr bwMode="auto">
          <a:xfrm>
            <a:off x="2125663" y="1389063"/>
            <a:ext cx="7954962" cy="341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>
                <a:solidFill>
                  <a:srgbClr val="1C1C1C"/>
                </a:solidFill>
                <a:latin typeface="Twinkl" charset="0"/>
                <a:ea typeface="Sassoon Infant Rg" charset="0"/>
                <a:cs typeface="Twinkl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1600">
                <a:solidFill>
                  <a:srgbClr val="1C1C1C"/>
                </a:solidFill>
                <a:latin typeface="Twinkl" charset="0"/>
                <a:ea typeface="Sassoon Infant Rg" charset="0"/>
                <a:cs typeface="Twinkl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1400">
                <a:solidFill>
                  <a:srgbClr val="1C1C1C"/>
                </a:solidFill>
                <a:latin typeface="Twinkl" charset="0"/>
                <a:ea typeface="Sassoon Infant Rg" charset="0"/>
                <a:cs typeface="Twinkl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1400">
                <a:solidFill>
                  <a:srgbClr val="1C1C1C"/>
                </a:solidFill>
                <a:latin typeface="Twinkl" charset="0"/>
                <a:ea typeface="Sassoon Infant Rg" charset="0"/>
                <a:cs typeface="Twinkl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1400">
                <a:solidFill>
                  <a:srgbClr val="1C1C1C"/>
                </a:solidFill>
                <a:latin typeface="Twinkl" charset="0"/>
                <a:ea typeface="Sassoon Infant Rg" charset="0"/>
                <a:cs typeface="Twink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 sz="1400">
                <a:solidFill>
                  <a:srgbClr val="1C1C1C"/>
                </a:solidFill>
                <a:latin typeface="Twinkl" charset="0"/>
                <a:ea typeface="Sassoon Infant Rg" charset="0"/>
                <a:cs typeface="Twink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 sz="1400">
                <a:solidFill>
                  <a:srgbClr val="1C1C1C"/>
                </a:solidFill>
                <a:latin typeface="Twinkl" charset="0"/>
                <a:ea typeface="Sassoon Infant Rg" charset="0"/>
                <a:cs typeface="Twink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 sz="1400">
                <a:solidFill>
                  <a:srgbClr val="1C1C1C"/>
                </a:solidFill>
                <a:latin typeface="Twinkl" charset="0"/>
                <a:ea typeface="Sassoon Infant Rg" charset="0"/>
                <a:cs typeface="Twink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 sz="1400">
                <a:solidFill>
                  <a:srgbClr val="1C1C1C"/>
                </a:solidFill>
                <a:latin typeface="Twinkl" charset="0"/>
                <a:ea typeface="Sassoon Infant Rg" charset="0"/>
                <a:cs typeface="Twinkl" charset="0"/>
              </a:defRPr>
            </a:lvl9pPr>
          </a:lstStyle>
          <a:p>
            <a:pPr algn="ctr">
              <a:buFont typeface="Arial" charset="0"/>
              <a:buNone/>
            </a:pPr>
            <a:r>
              <a:rPr lang="en-GB" altLang="en-US">
                <a:solidFill>
                  <a:schemeClr val="tx1"/>
                </a:solidFill>
              </a:rPr>
              <a:t>Draw fraction bars to represent:</a:t>
            </a:r>
          </a:p>
        </p:txBody>
      </p:sp>
      <p:grpSp>
        <p:nvGrpSpPr>
          <p:cNvPr id="13" name="Group 12"/>
          <p:cNvGrpSpPr>
            <a:grpSpLocks/>
          </p:cNvGrpSpPr>
          <p:nvPr/>
        </p:nvGrpSpPr>
        <p:grpSpPr bwMode="auto">
          <a:xfrm>
            <a:off x="5703888" y="2220914"/>
            <a:ext cx="728662" cy="3584575"/>
            <a:chOff x="4179138" y="2221547"/>
            <a:chExt cx="729687" cy="3584183"/>
          </a:xfrm>
        </p:grpSpPr>
        <p:sp>
          <p:nvSpPr>
            <p:cNvPr id="2" name="Rectangle 1"/>
            <p:cNvSpPr>
              <a:spLocks noRot="1" noChangeAspect="1" noMove="1" noResize="1" noEditPoints="1" noAdjustHandles="1" noChangeArrowheads="1" noChangeShapeType="1" noTextEdit="1"/>
            </p:cNvSpPr>
            <p:nvPr/>
          </p:nvSpPr>
          <p:spPr>
            <a:xfrm>
              <a:off x="4252876" y="3594294"/>
              <a:ext cx="535724" cy="830868"/>
            </a:xfrm>
            <a:prstGeom prst="rect">
              <a:avLst/>
            </a:prstGeom>
            <a:blipFill rotWithShape="0">
              <a:blip r:embed="rId2"/>
              <a:stretch>
                <a:fillRect/>
              </a:stretch>
            </a:blipFill>
          </p:spPr>
          <p:txBody>
            <a:bodyPr/>
            <a:lstStyle/>
            <a:p>
              <a:r>
                <a:rPr lang="en-GB">
                  <a:noFill/>
                </a:rPr>
                <a:t> </a:t>
              </a:r>
            </a:p>
          </p:txBody>
        </p:sp>
        <p:sp>
          <p:nvSpPr>
            <p:cNvPr id="85" name="Rectangle 84"/>
            <p:cNvSpPr>
              <a:spLocks noRot="1" noChangeAspect="1" noMove="1" noResize="1" noEditPoints="1" noAdjustHandles="1" noChangeArrowheads="1" noChangeShapeType="1" noTextEdit="1"/>
            </p:cNvSpPr>
            <p:nvPr/>
          </p:nvSpPr>
          <p:spPr>
            <a:xfrm>
              <a:off x="4241788" y="2221547"/>
              <a:ext cx="543739" cy="815673"/>
            </a:xfrm>
            <a:prstGeom prst="rect">
              <a:avLst/>
            </a:prstGeom>
            <a:blipFill rotWithShape="0">
              <a:blip r:embed="rId3"/>
              <a:stretch>
                <a:fillRect/>
              </a:stretch>
            </a:blipFill>
          </p:spPr>
          <p:txBody>
            <a:bodyPr/>
            <a:lstStyle/>
            <a:p>
              <a:r>
                <a:rPr lang="en-GB">
                  <a:noFill/>
                </a:rPr>
                <a:t> </a:t>
              </a:r>
            </a:p>
          </p:txBody>
        </p:sp>
        <p:sp>
          <p:nvSpPr>
            <p:cNvPr id="86" name="Rectangle 85"/>
            <p:cNvSpPr>
              <a:spLocks noRot="1" noChangeAspect="1" noMove="1" noResize="1" noEditPoints="1" noAdjustHandles="1" noChangeArrowheads="1" noChangeShapeType="1" noTextEdit="1"/>
            </p:cNvSpPr>
            <p:nvPr/>
          </p:nvSpPr>
          <p:spPr>
            <a:xfrm>
              <a:off x="4179138" y="4982235"/>
              <a:ext cx="729687" cy="823495"/>
            </a:xfrm>
            <a:prstGeom prst="rect">
              <a:avLst/>
            </a:prstGeom>
            <a:blipFill rotWithShape="0">
              <a:blip r:embed="rId4"/>
              <a:stretch>
                <a:fillRect/>
              </a:stretch>
            </a:blipFill>
          </p:spPr>
          <p:txBody>
            <a:bodyPr/>
            <a:lstStyle/>
            <a:p>
              <a:r>
                <a:rPr lang="en-GB">
                  <a:noFill/>
                </a:rPr>
                <a:t> </a:t>
              </a:r>
            </a:p>
          </p:txBody>
        </p:sp>
      </p:grpSp>
      <p:grpSp>
        <p:nvGrpSpPr>
          <p:cNvPr id="10" name="Group 9"/>
          <p:cNvGrpSpPr>
            <a:grpSpLocks/>
          </p:cNvGrpSpPr>
          <p:nvPr/>
        </p:nvGrpSpPr>
        <p:grpSpPr bwMode="auto">
          <a:xfrm>
            <a:off x="3122613" y="4929188"/>
            <a:ext cx="6462712" cy="919162"/>
            <a:chOff x="1373137" y="5290992"/>
            <a:chExt cx="6462292" cy="919308"/>
          </a:xfrm>
        </p:grpSpPr>
        <p:grpSp>
          <p:nvGrpSpPr>
            <p:cNvPr id="19498" name="Group 71"/>
            <p:cNvGrpSpPr>
              <a:grpSpLocks/>
            </p:cNvGrpSpPr>
            <p:nvPr/>
          </p:nvGrpSpPr>
          <p:grpSpPr bwMode="auto">
            <a:xfrm>
              <a:off x="1373137" y="5290992"/>
              <a:ext cx="6462292" cy="395433"/>
              <a:chOff x="919161" y="5461358"/>
              <a:chExt cx="6461942" cy="395418"/>
            </a:xfrm>
          </p:grpSpPr>
          <p:sp>
            <p:nvSpPr>
              <p:cNvPr id="73" name="Rectangle 72"/>
              <p:cNvSpPr/>
              <p:nvPr/>
            </p:nvSpPr>
            <p:spPr>
              <a:xfrm>
                <a:off x="919161" y="5461358"/>
                <a:ext cx="6461942" cy="395335"/>
              </a:xfrm>
              <a:prstGeom prst="rect">
                <a:avLst/>
              </a:prstGeom>
              <a:solidFill>
                <a:srgbClr val="ED75AB"/>
              </a:solidFill>
              <a:ln w="285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GB"/>
              </a:p>
            </p:txBody>
          </p:sp>
          <p:grpSp>
            <p:nvGrpSpPr>
              <p:cNvPr id="19513" name="Group 73"/>
              <p:cNvGrpSpPr>
                <a:grpSpLocks/>
              </p:cNvGrpSpPr>
              <p:nvPr/>
            </p:nvGrpSpPr>
            <p:grpSpPr bwMode="auto">
              <a:xfrm>
                <a:off x="922637" y="5461358"/>
                <a:ext cx="6458466" cy="395417"/>
                <a:chOff x="922648" y="5461358"/>
                <a:chExt cx="6466694" cy="395417"/>
              </a:xfrm>
            </p:grpSpPr>
            <p:sp>
              <p:nvSpPr>
                <p:cNvPr id="75" name="Rectangle 74"/>
                <p:cNvSpPr/>
                <p:nvPr/>
              </p:nvSpPr>
              <p:spPr>
                <a:xfrm>
                  <a:off x="922347" y="5461358"/>
                  <a:ext cx="646858" cy="395335"/>
                </a:xfrm>
                <a:prstGeom prst="rect">
                  <a:avLst/>
                </a:prstGeom>
                <a:noFill/>
                <a:ln w="285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GB"/>
                </a:p>
              </p:txBody>
            </p:sp>
            <p:sp>
              <p:nvSpPr>
                <p:cNvPr id="76" name="Rectangle 75"/>
                <p:cNvSpPr/>
                <p:nvPr/>
              </p:nvSpPr>
              <p:spPr>
                <a:xfrm>
                  <a:off x="1569205" y="5461358"/>
                  <a:ext cx="646859" cy="395335"/>
                </a:xfrm>
                <a:prstGeom prst="rect">
                  <a:avLst/>
                </a:prstGeom>
                <a:noFill/>
                <a:ln w="285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GB"/>
                </a:p>
              </p:txBody>
            </p:sp>
            <p:sp>
              <p:nvSpPr>
                <p:cNvPr id="77" name="Rectangle 76"/>
                <p:cNvSpPr/>
                <p:nvPr/>
              </p:nvSpPr>
              <p:spPr>
                <a:xfrm>
                  <a:off x="2216064" y="5461358"/>
                  <a:ext cx="646858" cy="395335"/>
                </a:xfrm>
                <a:prstGeom prst="rect">
                  <a:avLst/>
                </a:prstGeom>
                <a:noFill/>
                <a:ln w="285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GB"/>
                </a:p>
              </p:txBody>
            </p:sp>
            <p:sp>
              <p:nvSpPr>
                <p:cNvPr id="78" name="Rectangle 77"/>
                <p:cNvSpPr/>
                <p:nvPr/>
              </p:nvSpPr>
              <p:spPr>
                <a:xfrm>
                  <a:off x="2862922" y="5461358"/>
                  <a:ext cx="646859" cy="395335"/>
                </a:xfrm>
                <a:prstGeom prst="rect">
                  <a:avLst/>
                </a:prstGeom>
                <a:noFill/>
                <a:ln w="285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GB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3509781" y="5461358"/>
                  <a:ext cx="645269" cy="395335"/>
                </a:xfrm>
                <a:prstGeom prst="rect">
                  <a:avLst/>
                </a:prstGeom>
                <a:noFill/>
                <a:ln w="285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GB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4155050" y="5461358"/>
                  <a:ext cx="646858" cy="395335"/>
                </a:xfrm>
                <a:prstGeom prst="rect">
                  <a:avLst/>
                </a:prstGeom>
                <a:noFill/>
                <a:ln w="285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GB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4801908" y="5461358"/>
                  <a:ext cx="646859" cy="395335"/>
                </a:xfrm>
                <a:prstGeom prst="rect">
                  <a:avLst/>
                </a:prstGeom>
                <a:noFill/>
                <a:ln w="285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GB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5448767" y="5461358"/>
                  <a:ext cx="646858" cy="395335"/>
                </a:xfrm>
                <a:prstGeom prst="rect">
                  <a:avLst/>
                </a:prstGeom>
                <a:noFill/>
                <a:ln w="285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GB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6095625" y="5461358"/>
                  <a:ext cx="646859" cy="395335"/>
                </a:xfrm>
                <a:prstGeom prst="rect">
                  <a:avLst/>
                </a:prstGeom>
                <a:noFill/>
                <a:ln w="285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GB"/>
                </a:p>
              </p:txBody>
            </p:sp>
            <p:sp>
              <p:nvSpPr>
                <p:cNvPr id="84" name="Rectangle 83"/>
                <p:cNvSpPr/>
                <p:nvPr/>
              </p:nvSpPr>
              <p:spPr>
                <a:xfrm>
                  <a:off x="6742484" y="5461358"/>
                  <a:ext cx="646858" cy="395335"/>
                </a:xfrm>
                <a:prstGeom prst="rect">
                  <a:avLst/>
                </a:prstGeom>
                <a:noFill/>
                <a:ln w="285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GB"/>
                </a:p>
              </p:txBody>
            </p:sp>
          </p:grpSp>
        </p:grpSp>
        <p:grpSp>
          <p:nvGrpSpPr>
            <p:cNvPr id="19499" name="Group 71"/>
            <p:cNvGrpSpPr>
              <a:grpSpLocks/>
            </p:cNvGrpSpPr>
            <p:nvPr/>
          </p:nvGrpSpPr>
          <p:grpSpPr bwMode="auto">
            <a:xfrm>
              <a:off x="1373138" y="5814867"/>
              <a:ext cx="6462291" cy="395433"/>
              <a:chOff x="919162" y="5461358"/>
              <a:chExt cx="6461941" cy="395418"/>
            </a:xfrm>
          </p:grpSpPr>
          <p:sp>
            <p:nvSpPr>
              <p:cNvPr id="56" name="Rectangle 55"/>
              <p:cNvSpPr/>
              <p:nvPr/>
            </p:nvSpPr>
            <p:spPr>
              <a:xfrm>
                <a:off x="919161" y="5461441"/>
                <a:ext cx="3228590" cy="395335"/>
              </a:xfrm>
              <a:prstGeom prst="rect">
                <a:avLst/>
              </a:prstGeom>
              <a:solidFill>
                <a:srgbClr val="ED75AB"/>
              </a:solidFill>
              <a:ln w="285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GB"/>
              </a:p>
            </p:txBody>
          </p:sp>
          <p:grpSp>
            <p:nvGrpSpPr>
              <p:cNvPr id="19501" name="Group 73"/>
              <p:cNvGrpSpPr>
                <a:grpSpLocks/>
              </p:cNvGrpSpPr>
              <p:nvPr/>
            </p:nvGrpSpPr>
            <p:grpSpPr bwMode="auto">
              <a:xfrm>
                <a:off x="922637" y="5461358"/>
                <a:ext cx="6458466" cy="395417"/>
                <a:chOff x="922648" y="5461358"/>
                <a:chExt cx="6466694" cy="395417"/>
              </a:xfrm>
            </p:grpSpPr>
            <p:sp>
              <p:nvSpPr>
                <p:cNvPr id="58" name="Rectangle 57"/>
                <p:cNvSpPr/>
                <p:nvPr/>
              </p:nvSpPr>
              <p:spPr>
                <a:xfrm>
                  <a:off x="922347" y="5461441"/>
                  <a:ext cx="646858" cy="395335"/>
                </a:xfrm>
                <a:prstGeom prst="rect">
                  <a:avLst/>
                </a:prstGeom>
                <a:noFill/>
                <a:ln w="285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GB"/>
                </a:p>
              </p:txBody>
            </p:sp>
            <p:sp>
              <p:nvSpPr>
                <p:cNvPr id="60" name="Rectangle 59"/>
                <p:cNvSpPr/>
                <p:nvPr/>
              </p:nvSpPr>
              <p:spPr>
                <a:xfrm>
                  <a:off x="1569205" y="5461441"/>
                  <a:ext cx="646859" cy="395335"/>
                </a:xfrm>
                <a:prstGeom prst="rect">
                  <a:avLst/>
                </a:prstGeom>
                <a:noFill/>
                <a:ln w="285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GB"/>
                </a:p>
              </p:txBody>
            </p:sp>
            <p:sp>
              <p:nvSpPr>
                <p:cNvPr id="61" name="Rectangle 60"/>
                <p:cNvSpPr/>
                <p:nvPr/>
              </p:nvSpPr>
              <p:spPr>
                <a:xfrm>
                  <a:off x="2216064" y="5461441"/>
                  <a:ext cx="646858" cy="395335"/>
                </a:xfrm>
                <a:prstGeom prst="rect">
                  <a:avLst/>
                </a:prstGeom>
                <a:noFill/>
                <a:ln w="285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GB"/>
                </a:p>
              </p:txBody>
            </p:sp>
            <p:sp>
              <p:nvSpPr>
                <p:cNvPr id="62" name="Rectangle 61"/>
                <p:cNvSpPr/>
                <p:nvPr/>
              </p:nvSpPr>
              <p:spPr>
                <a:xfrm>
                  <a:off x="2862922" y="5461441"/>
                  <a:ext cx="646859" cy="395335"/>
                </a:xfrm>
                <a:prstGeom prst="rect">
                  <a:avLst/>
                </a:prstGeom>
                <a:noFill/>
                <a:ln w="285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GB"/>
                </a:p>
              </p:txBody>
            </p:sp>
            <p:sp>
              <p:nvSpPr>
                <p:cNvPr id="65" name="Rectangle 64"/>
                <p:cNvSpPr/>
                <p:nvPr/>
              </p:nvSpPr>
              <p:spPr>
                <a:xfrm>
                  <a:off x="3509781" y="5461441"/>
                  <a:ext cx="645269" cy="395335"/>
                </a:xfrm>
                <a:prstGeom prst="rect">
                  <a:avLst/>
                </a:prstGeom>
                <a:noFill/>
                <a:ln w="285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GB"/>
                </a:p>
              </p:txBody>
            </p:sp>
            <p:sp>
              <p:nvSpPr>
                <p:cNvPr id="71" name="Rectangle 70"/>
                <p:cNvSpPr/>
                <p:nvPr/>
              </p:nvSpPr>
              <p:spPr>
                <a:xfrm>
                  <a:off x="4155050" y="5461441"/>
                  <a:ext cx="646858" cy="395335"/>
                </a:xfrm>
                <a:prstGeom prst="rect">
                  <a:avLst/>
                </a:prstGeom>
                <a:noFill/>
                <a:ln w="285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GB"/>
                </a:p>
              </p:txBody>
            </p:sp>
            <p:sp>
              <p:nvSpPr>
                <p:cNvPr id="74" name="Rectangle 73"/>
                <p:cNvSpPr/>
                <p:nvPr/>
              </p:nvSpPr>
              <p:spPr>
                <a:xfrm>
                  <a:off x="4801908" y="5461441"/>
                  <a:ext cx="646859" cy="395335"/>
                </a:xfrm>
                <a:prstGeom prst="rect">
                  <a:avLst/>
                </a:prstGeom>
                <a:noFill/>
                <a:ln w="285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GB"/>
                </a:p>
              </p:txBody>
            </p:sp>
            <p:sp>
              <p:nvSpPr>
                <p:cNvPr id="87" name="Rectangle 86"/>
                <p:cNvSpPr/>
                <p:nvPr/>
              </p:nvSpPr>
              <p:spPr>
                <a:xfrm>
                  <a:off x="5448767" y="5461441"/>
                  <a:ext cx="646858" cy="395335"/>
                </a:xfrm>
                <a:prstGeom prst="rect">
                  <a:avLst/>
                </a:prstGeom>
                <a:noFill/>
                <a:ln w="285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GB"/>
                </a:p>
              </p:txBody>
            </p:sp>
            <p:sp>
              <p:nvSpPr>
                <p:cNvPr id="88" name="Rectangle 87"/>
                <p:cNvSpPr/>
                <p:nvPr/>
              </p:nvSpPr>
              <p:spPr>
                <a:xfrm>
                  <a:off x="6095625" y="5461441"/>
                  <a:ext cx="646859" cy="395335"/>
                </a:xfrm>
                <a:prstGeom prst="rect">
                  <a:avLst/>
                </a:prstGeom>
                <a:noFill/>
                <a:ln w="285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GB"/>
                </a:p>
              </p:txBody>
            </p:sp>
            <p:sp>
              <p:nvSpPr>
                <p:cNvPr id="89" name="Rectangle 88"/>
                <p:cNvSpPr/>
                <p:nvPr/>
              </p:nvSpPr>
              <p:spPr>
                <a:xfrm>
                  <a:off x="6742484" y="5461441"/>
                  <a:ext cx="646858" cy="395335"/>
                </a:xfrm>
                <a:prstGeom prst="rect">
                  <a:avLst/>
                </a:prstGeom>
                <a:noFill/>
                <a:ln w="285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GB"/>
                </a:p>
              </p:txBody>
            </p:sp>
          </p:grpSp>
        </p:grpSp>
      </p:grpSp>
      <p:grpSp>
        <p:nvGrpSpPr>
          <p:cNvPr id="9" name="Group 8"/>
          <p:cNvGrpSpPr>
            <a:grpSpLocks/>
          </p:cNvGrpSpPr>
          <p:nvPr/>
        </p:nvGrpSpPr>
        <p:grpSpPr bwMode="auto">
          <a:xfrm>
            <a:off x="3122614" y="2174876"/>
            <a:ext cx="6467475" cy="919163"/>
            <a:chOff x="1367953" y="3980379"/>
            <a:chExt cx="6467476" cy="919003"/>
          </a:xfrm>
        </p:grpSpPr>
        <p:grpSp>
          <p:nvGrpSpPr>
            <p:cNvPr id="19484" name="Group 48"/>
            <p:cNvGrpSpPr>
              <a:grpSpLocks/>
            </p:cNvGrpSpPr>
            <p:nvPr/>
          </p:nvGrpSpPr>
          <p:grpSpPr bwMode="auto">
            <a:xfrm>
              <a:off x="1367953" y="3980379"/>
              <a:ext cx="6467476" cy="395433"/>
              <a:chOff x="913978" y="2874961"/>
              <a:chExt cx="6467126" cy="395418"/>
            </a:xfrm>
          </p:grpSpPr>
          <p:sp>
            <p:nvSpPr>
              <p:cNvPr id="50" name="Rectangle 49"/>
              <p:cNvSpPr/>
              <p:nvPr/>
            </p:nvSpPr>
            <p:spPr>
              <a:xfrm>
                <a:off x="913978" y="2874961"/>
                <a:ext cx="6467126" cy="395204"/>
              </a:xfrm>
              <a:prstGeom prst="rect">
                <a:avLst/>
              </a:prstGeom>
              <a:solidFill>
                <a:srgbClr val="FAD366"/>
              </a:solidFill>
              <a:ln w="285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GB"/>
              </a:p>
            </p:txBody>
          </p:sp>
          <p:grpSp>
            <p:nvGrpSpPr>
              <p:cNvPr id="19493" name="Group 50"/>
              <p:cNvGrpSpPr>
                <a:grpSpLocks/>
              </p:cNvGrpSpPr>
              <p:nvPr/>
            </p:nvGrpSpPr>
            <p:grpSpPr bwMode="auto">
              <a:xfrm>
                <a:off x="914399" y="2874962"/>
                <a:ext cx="6466705" cy="395417"/>
                <a:chOff x="914400" y="2874962"/>
                <a:chExt cx="5173364" cy="395417"/>
              </a:xfrm>
            </p:grpSpPr>
            <p:sp>
              <p:nvSpPr>
                <p:cNvPr id="52" name="Rectangle 51"/>
                <p:cNvSpPr/>
                <p:nvPr/>
              </p:nvSpPr>
              <p:spPr>
                <a:xfrm>
                  <a:off x="914063" y="2874961"/>
                  <a:ext cx="1294060" cy="395204"/>
                </a:xfrm>
                <a:prstGeom prst="rect">
                  <a:avLst/>
                </a:prstGeom>
                <a:noFill/>
                <a:ln w="285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GB"/>
                </a:p>
              </p:txBody>
            </p:sp>
            <p:sp>
              <p:nvSpPr>
                <p:cNvPr id="53" name="Rectangle 52"/>
                <p:cNvSpPr/>
                <p:nvPr/>
              </p:nvSpPr>
              <p:spPr>
                <a:xfrm>
                  <a:off x="2208123" y="2874961"/>
                  <a:ext cx="1292790" cy="395204"/>
                </a:xfrm>
                <a:prstGeom prst="rect">
                  <a:avLst/>
                </a:prstGeom>
                <a:noFill/>
                <a:ln w="285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GB"/>
                </a:p>
              </p:txBody>
            </p:sp>
            <p:sp>
              <p:nvSpPr>
                <p:cNvPr id="54" name="Rectangle 53"/>
                <p:cNvSpPr/>
                <p:nvPr/>
              </p:nvSpPr>
              <p:spPr>
                <a:xfrm>
                  <a:off x="3500913" y="2874961"/>
                  <a:ext cx="1294061" cy="395204"/>
                </a:xfrm>
                <a:prstGeom prst="rect">
                  <a:avLst/>
                </a:prstGeom>
                <a:noFill/>
                <a:ln w="285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GB"/>
                </a:p>
              </p:txBody>
            </p:sp>
            <p:sp>
              <p:nvSpPr>
                <p:cNvPr id="55" name="Rectangle 54"/>
                <p:cNvSpPr/>
                <p:nvPr/>
              </p:nvSpPr>
              <p:spPr>
                <a:xfrm>
                  <a:off x="4794974" y="2874961"/>
                  <a:ext cx="1292790" cy="395204"/>
                </a:xfrm>
                <a:prstGeom prst="rect">
                  <a:avLst/>
                </a:prstGeom>
                <a:noFill/>
                <a:ln w="285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GB"/>
                </a:p>
              </p:txBody>
            </p:sp>
          </p:grpSp>
        </p:grpSp>
        <p:grpSp>
          <p:nvGrpSpPr>
            <p:cNvPr id="19485" name="Group 48"/>
            <p:cNvGrpSpPr>
              <a:grpSpLocks/>
            </p:cNvGrpSpPr>
            <p:nvPr/>
          </p:nvGrpSpPr>
          <p:grpSpPr bwMode="auto">
            <a:xfrm>
              <a:off x="1368374" y="4503949"/>
              <a:ext cx="6467055" cy="395433"/>
              <a:chOff x="914399" y="2874961"/>
              <a:chExt cx="6466705" cy="395418"/>
            </a:xfrm>
          </p:grpSpPr>
          <p:sp>
            <p:nvSpPr>
              <p:cNvPr id="91" name="Rectangle 90"/>
              <p:cNvSpPr/>
              <p:nvPr/>
            </p:nvSpPr>
            <p:spPr>
              <a:xfrm>
                <a:off x="913978" y="2875175"/>
                <a:ext cx="4851138" cy="395204"/>
              </a:xfrm>
              <a:prstGeom prst="rect">
                <a:avLst/>
              </a:prstGeom>
              <a:solidFill>
                <a:srgbClr val="FAD366"/>
              </a:solidFill>
              <a:ln w="285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GB"/>
              </a:p>
            </p:txBody>
          </p:sp>
          <p:grpSp>
            <p:nvGrpSpPr>
              <p:cNvPr id="19487" name="Group 50"/>
              <p:cNvGrpSpPr>
                <a:grpSpLocks/>
              </p:cNvGrpSpPr>
              <p:nvPr/>
            </p:nvGrpSpPr>
            <p:grpSpPr bwMode="auto">
              <a:xfrm>
                <a:off x="914399" y="2874962"/>
                <a:ext cx="6466705" cy="395417"/>
                <a:chOff x="914400" y="2874962"/>
                <a:chExt cx="5173364" cy="395417"/>
              </a:xfrm>
            </p:grpSpPr>
            <p:sp>
              <p:nvSpPr>
                <p:cNvPr id="93" name="Rectangle 92"/>
                <p:cNvSpPr/>
                <p:nvPr/>
              </p:nvSpPr>
              <p:spPr>
                <a:xfrm>
                  <a:off x="914063" y="2875175"/>
                  <a:ext cx="1294060" cy="395204"/>
                </a:xfrm>
                <a:prstGeom prst="rect">
                  <a:avLst/>
                </a:prstGeom>
                <a:noFill/>
                <a:ln w="285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GB"/>
                </a:p>
              </p:txBody>
            </p:sp>
            <p:sp>
              <p:nvSpPr>
                <p:cNvPr id="94" name="Rectangle 93"/>
                <p:cNvSpPr/>
                <p:nvPr/>
              </p:nvSpPr>
              <p:spPr>
                <a:xfrm>
                  <a:off x="2208123" y="2875175"/>
                  <a:ext cx="1292790" cy="395204"/>
                </a:xfrm>
                <a:prstGeom prst="rect">
                  <a:avLst/>
                </a:prstGeom>
                <a:noFill/>
                <a:ln w="285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GB"/>
                </a:p>
              </p:txBody>
            </p:sp>
            <p:sp>
              <p:nvSpPr>
                <p:cNvPr id="96" name="Rectangle 95"/>
                <p:cNvSpPr/>
                <p:nvPr/>
              </p:nvSpPr>
              <p:spPr>
                <a:xfrm>
                  <a:off x="3500913" y="2875175"/>
                  <a:ext cx="1294061" cy="395204"/>
                </a:xfrm>
                <a:prstGeom prst="rect">
                  <a:avLst/>
                </a:prstGeom>
                <a:noFill/>
                <a:ln w="285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GB"/>
                </a:p>
              </p:txBody>
            </p:sp>
            <p:sp>
              <p:nvSpPr>
                <p:cNvPr id="97" name="Rectangle 96"/>
                <p:cNvSpPr/>
                <p:nvPr/>
              </p:nvSpPr>
              <p:spPr>
                <a:xfrm>
                  <a:off x="4794974" y="2875175"/>
                  <a:ext cx="1292790" cy="395204"/>
                </a:xfrm>
                <a:prstGeom prst="rect">
                  <a:avLst/>
                </a:prstGeom>
                <a:noFill/>
                <a:ln w="285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GB"/>
                </a:p>
              </p:txBody>
            </p:sp>
          </p:grpSp>
        </p:grpSp>
      </p:grpSp>
      <p:grpSp>
        <p:nvGrpSpPr>
          <p:cNvPr id="3" name="Group 2"/>
          <p:cNvGrpSpPr>
            <a:grpSpLocks/>
          </p:cNvGrpSpPr>
          <p:nvPr/>
        </p:nvGrpSpPr>
        <p:grpSpPr bwMode="auto">
          <a:xfrm>
            <a:off x="3116264" y="3551238"/>
            <a:ext cx="6465887" cy="920750"/>
            <a:chOff x="1328050" y="2272652"/>
            <a:chExt cx="6465890" cy="920234"/>
          </a:xfrm>
        </p:grpSpPr>
        <p:sp>
          <p:nvSpPr>
            <p:cNvPr id="35" name="Rectangle 34"/>
            <p:cNvSpPr/>
            <p:nvPr/>
          </p:nvSpPr>
          <p:spPr>
            <a:xfrm>
              <a:off x="1328050" y="2272652"/>
              <a:ext cx="6465890" cy="395065"/>
            </a:xfrm>
            <a:prstGeom prst="rect">
              <a:avLst/>
            </a:prstGeom>
            <a:solidFill>
              <a:srgbClr val="A873B0"/>
            </a:solidFill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grpSp>
          <p:nvGrpSpPr>
            <p:cNvPr id="19467" name="Group 5"/>
            <p:cNvGrpSpPr>
              <a:grpSpLocks/>
            </p:cNvGrpSpPr>
            <p:nvPr/>
          </p:nvGrpSpPr>
          <p:grpSpPr bwMode="auto">
            <a:xfrm>
              <a:off x="1328052" y="2272652"/>
              <a:ext cx="6465888" cy="395288"/>
              <a:chOff x="914400" y="2875005"/>
              <a:chExt cx="7760680" cy="395417"/>
            </a:xfrm>
          </p:grpSpPr>
          <p:sp>
            <p:nvSpPr>
              <p:cNvPr id="5" name="Rectangle 4"/>
              <p:cNvSpPr/>
              <p:nvPr/>
            </p:nvSpPr>
            <p:spPr>
              <a:xfrm>
                <a:off x="914398" y="2875005"/>
                <a:ext cx="1293764" cy="395194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GB"/>
              </a:p>
            </p:txBody>
          </p:sp>
          <p:sp>
            <p:nvSpPr>
              <p:cNvPr id="30" name="Rectangle 29"/>
              <p:cNvSpPr/>
              <p:nvPr/>
            </p:nvSpPr>
            <p:spPr>
              <a:xfrm>
                <a:off x="2208162" y="2875005"/>
                <a:ext cx="1291859" cy="395194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GB"/>
              </a:p>
            </p:txBody>
          </p:sp>
          <p:sp>
            <p:nvSpPr>
              <p:cNvPr id="31" name="Rectangle 30"/>
              <p:cNvSpPr/>
              <p:nvPr/>
            </p:nvSpPr>
            <p:spPr>
              <a:xfrm>
                <a:off x="3500021" y="2875005"/>
                <a:ext cx="1295670" cy="395194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GB"/>
              </a:p>
            </p:txBody>
          </p:sp>
          <p:sp>
            <p:nvSpPr>
              <p:cNvPr id="32" name="Rectangle 31"/>
              <p:cNvSpPr/>
              <p:nvPr/>
            </p:nvSpPr>
            <p:spPr>
              <a:xfrm>
                <a:off x="4795691" y="2875005"/>
                <a:ext cx="1291859" cy="395194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GB"/>
              </a:p>
            </p:txBody>
          </p:sp>
          <p:sp>
            <p:nvSpPr>
              <p:cNvPr id="33" name="Rectangle 32"/>
              <p:cNvSpPr/>
              <p:nvPr/>
            </p:nvSpPr>
            <p:spPr>
              <a:xfrm>
                <a:off x="6087551" y="2875005"/>
                <a:ext cx="1293765" cy="395194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GB"/>
              </a:p>
            </p:txBody>
          </p:sp>
          <p:sp>
            <p:nvSpPr>
              <p:cNvPr id="72" name="Rectangle 71"/>
              <p:cNvSpPr/>
              <p:nvPr/>
            </p:nvSpPr>
            <p:spPr>
              <a:xfrm>
                <a:off x="7381316" y="2875005"/>
                <a:ext cx="1293764" cy="395194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GB"/>
              </a:p>
            </p:txBody>
          </p:sp>
        </p:grpSp>
        <p:sp>
          <p:nvSpPr>
            <p:cNvPr id="34" name="Rectangle 33"/>
            <p:cNvSpPr/>
            <p:nvPr/>
          </p:nvSpPr>
          <p:spPr>
            <a:xfrm>
              <a:off x="1328050" y="2272652"/>
              <a:ext cx="6465890" cy="395065"/>
            </a:xfrm>
            <a:prstGeom prst="rect">
              <a:avLst/>
            </a:pr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99" name="Rectangle 98"/>
            <p:cNvSpPr/>
            <p:nvPr/>
          </p:nvSpPr>
          <p:spPr>
            <a:xfrm>
              <a:off x="1328050" y="2797820"/>
              <a:ext cx="3232151" cy="395066"/>
            </a:xfrm>
            <a:prstGeom prst="rect">
              <a:avLst/>
            </a:prstGeom>
            <a:solidFill>
              <a:srgbClr val="A873B0"/>
            </a:solidFill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grpSp>
          <p:nvGrpSpPr>
            <p:cNvPr id="19470" name="Group 99"/>
            <p:cNvGrpSpPr>
              <a:grpSpLocks/>
            </p:cNvGrpSpPr>
            <p:nvPr/>
          </p:nvGrpSpPr>
          <p:grpSpPr bwMode="auto">
            <a:xfrm>
              <a:off x="1328052" y="2797598"/>
              <a:ext cx="6465888" cy="395288"/>
              <a:chOff x="914400" y="2875005"/>
              <a:chExt cx="7760680" cy="395417"/>
            </a:xfrm>
          </p:grpSpPr>
          <p:sp>
            <p:nvSpPr>
              <p:cNvPr id="101" name="Rectangle 100"/>
              <p:cNvSpPr/>
              <p:nvPr/>
            </p:nvSpPr>
            <p:spPr>
              <a:xfrm>
                <a:off x="914398" y="2875227"/>
                <a:ext cx="1293764" cy="395195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GB"/>
              </a:p>
            </p:txBody>
          </p:sp>
          <p:sp>
            <p:nvSpPr>
              <p:cNvPr id="102" name="Rectangle 101"/>
              <p:cNvSpPr/>
              <p:nvPr/>
            </p:nvSpPr>
            <p:spPr>
              <a:xfrm>
                <a:off x="2208162" y="2875227"/>
                <a:ext cx="1291859" cy="395195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GB"/>
              </a:p>
            </p:txBody>
          </p:sp>
          <p:sp>
            <p:nvSpPr>
              <p:cNvPr id="103" name="Rectangle 102"/>
              <p:cNvSpPr/>
              <p:nvPr/>
            </p:nvSpPr>
            <p:spPr>
              <a:xfrm>
                <a:off x="3500021" y="2875227"/>
                <a:ext cx="1295670" cy="395195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GB"/>
              </a:p>
            </p:txBody>
          </p:sp>
          <p:sp>
            <p:nvSpPr>
              <p:cNvPr id="104" name="Rectangle 103"/>
              <p:cNvSpPr/>
              <p:nvPr/>
            </p:nvSpPr>
            <p:spPr>
              <a:xfrm>
                <a:off x="4795691" y="2875227"/>
                <a:ext cx="1291859" cy="395195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GB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6087551" y="2875227"/>
                <a:ext cx="1293765" cy="395195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GB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7381316" y="2875227"/>
                <a:ext cx="1293764" cy="395195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GB"/>
              </a:p>
            </p:txBody>
          </p:sp>
        </p:grpSp>
        <p:sp>
          <p:nvSpPr>
            <p:cNvPr id="107" name="Rectangle 106"/>
            <p:cNvSpPr/>
            <p:nvPr/>
          </p:nvSpPr>
          <p:spPr>
            <a:xfrm>
              <a:off x="1328050" y="2797820"/>
              <a:ext cx="6465890" cy="395066"/>
            </a:xfrm>
            <a:prstGeom prst="rect">
              <a:avLst/>
            </a:pr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</p:grpSp>
    </p:spTree>
    <p:extLst>
      <p:ext uri="{BB962C8B-B14F-4D97-AF65-F5344CB8AC3E}">
        <p14:creationId xmlns:p14="http://schemas.microsoft.com/office/powerpoint/2010/main" val="5791750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4.81481E-6 L -0.36771 -0.00348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8385" y="-18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Rectangle 94"/>
          <p:cNvSpPr/>
          <p:nvPr/>
        </p:nvSpPr>
        <p:spPr>
          <a:xfrm>
            <a:off x="2152650" y="1562101"/>
            <a:ext cx="7856538" cy="1997075"/>
          </a:xfrm>
          <a:prstGeom prst="rect">
            <a:avLst/>
          </a:prstGeom>
          <a:solidFill>
            <a:srgbClr val="FAD3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59" name="Rectangle 58"/>
          <p:cNvSpPr/>
          <p:nvPr/>
        </p:nvSpPr>
        <p:spPr>
          <a:xfrm>
            <a:off x="2152650" y="3643314"/>
            <a:ext cx="7856538" cy="2566987"/>
          </a:xfrm>
          <a:prstGeom prst="rect">
            <a:avLst/>
          </a:prstGeom>
          <a:solidFill>
            <a:srgbClr val="A7E6D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8" name="Rectangle 7"/>
          <p:cNvSpPr/>
          <p:nvPr/>
        </p:nvSpPr>
        <p:spPr>
          <a:xfrm>
            <a:off x="3324225" y="696913"/>
            <a:ext cx="5543550" cy="615950"/>
          </a:xfrm>
          <a:prstGeom prst="rect">
            <a:avLst/>
          </a:prstGeom>
        </p:spPr>
        <p:txBody>
          <a:bodyPr lIns="0" tIns="0" rIns="0" bIns="0">
            <a:spAutoFit/>
          </a:bodyPr>
          <a:lstStyle/>
          <a:p>
            <a:pPr algn="ctr">
              <a:defRPr/>
            </a:pPr>
            <a:r>
              <a:rPr lang="en-GB" altLang="en-US" sz="4000" dirty="0">
                <a:latin typeface="+mj-lt"/>
              </a:rPr>
              <a:t>Subtracting Fractions</a:t>
            </a:r>
            <a:endParaRPr lang="en-GB" altLang="en-US" sz="4000" dirty="0">
              <a:latin typeface="+mj-lt"/>
            </a:endParaRPr>
          </a:p>
        </p:txBody>
      </p:sp>
      <p:sp>
        <p:nvSpPr>
          <p:cNvPr id="21510" name="Rectangle 17"/>
          <p:cNvSpPr>
            <a:spLocks noRot="1" noChangeAspect="1" noMove="1" noResize="1" noEditPoints="1" noAdjustHandles="1" noChangeArrowheads="1" noChangeShapeType="1" noTextEdit="1"/>
          </p:cNvSpPr>
          <p:nvPr/>
        </p:nvSpPr>
        <p:spPr bwMode="auto">
          <a:xfrm>
            <a:off x="2146430" y="1732310"/>
            <a:ext cx="7953376" cy="387991"/>
          </a:xfrm>
          <a:prstGeom prst="rect">
            <a:avLst/>
          </a:prstGeom>
          <a:blipFill rotWithShape="0">
            <a:blip r:embed="rId2"/>
            <a:stretch>
              <a:fillRect t="-12500" b="-14063"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GB">
                <a:noFill/>
              </a:rPr>
              <a:t> </a:t>
            </a:r>
          </a:p>
        </p:txBody>
      </p:sp>
      <p:sp>
        <p:nvSpPr>
          <p:cNvPr id="35" name="Rectangle 34"/>
          <p:cNvSpPr/>
          <p:nvPr/>
        </p:nvSpPr>
        <p:spPr>
          <a:xfrm>
            <a:off x="2554288" y="2481264"/>
            <a:ext cx="6165850" cy="668337"/>
          </a:xfrm>
          <a:prstGeom prst="rect">
            <a:avLst/>
          </a:prstGeom>
          <a:solidFill>
            <a:srgbClr val="A873B0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grpSp>
        <p:nvGrpSpPr>
          <p:cNvPr id="6" name="Group 5"/>
          <p:cNvGrpSpPr>
            <a:grpSpLocks/>
          </p:cNvGrpSpPr>
          <p:nvPr/>
        </p:nvGrpSpPr>
        <p:grpSpPr bwMode="auto">
          <a:xfrm>
            <a:off x="2554288" y="2481264"/>
            <a:ext cx="7048500" cy="668337"/>
            <a:chOff x="914400" y="2875005"/>
            <a:chExt cx="10348631" cy="395417"/>
          </a:xfrm>
        </p:grpSpPr>
        <p:sp>
          <p:nvSpPr>
            <p:cNvPr id="5" name="Rectangle 4"/>
            <p:cNvSpPr/>
            <p:nvPr/>
          </p:nvSpPr>
          <p:spPr>
            <a:xfrm>
              <a:off x="914400" y="2875005"/>
              <a:ext cx="1293578" cy="395417"/>
            </a:xfrm>
            <a:prstGeom prst="rect">
              <a:avLst/>
            </a:pr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30" name="Rectangle 29"/>
            <p:cNvSpPr/>
            <p:nvPr/>
          </p:nvSpPr>
          <p:spPr>
            <a:xfrm>
              <a:off x="2207978" y="2875005"/>
              <a:ext cx="1293580" cy="395417"/>
            </a:xfrm>
            <a:prstGeom prst="rect">
              <a:avLst/>
            </a:pr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31" name="Rectangle 30"/>
            <p:cNvSpPr/>
            <p:nvPr/>
          </p:nvSpPr>
          <p:spPr>
            <a:xfrm>
              <a:off x="3501558" y="2875005"/>
              <a:ext cx="1293578" cy="395417"/>
            </a:xfrm>
            <a:prstGeom prst="rect">
              <a:avLst/>
            </a:pr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32" name="Rectangle 31"/>
            <p:cNvSpPr/>
            <p:nvPr/>
          </p:nvSpPr>
          <p:spPr>
            <a:xfrm>
              <a:off x="4795136" y="2875005"/>
              <a:ext cx="1291248" cy="395417"/>
            </a:xfrm>
            <a:prstGeom prst="rect">
              <a:avLst/>
            </a:pr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33" name="Rectangle 32"/>
            <p:cNvSpPr/>
            <p:nvPr/>
          </p:nvSpPr>
          <p:spPr>
            <a:xfrm>
              <a:off x="6086384" y="2875005"/>
              <a:ext cx="1293580" cy="395417"/>
            </a:xfrm>
            <a:prstGeom prst="rect">
              <a:avLst/>
            </a:pr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72" name="Rectangle 71"/>
            <p:cNvSpPr/>
            <p:nvPr/>
          </p:nvSpPr>
          <p:spPr>
            <a:xfrm>
              <a:off x="7379964" y="2875005"/>
              <a:ext cx="1295910" cy="395417"/>
            </a:xfrm>
            <a:prstGeom prst="rect">
              <a:avLst/>
            </a:pr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56" name="Rectangle 55"/>
            <p:cNvSpPr/>
            <p:nvPr/>
          </p:nvSpPr>
          <p:spPr>
            <a:xfrm>
              <a:off x="8673542" y="2875005"/>
              <a:ext cx="1293580" cy="395417"/>
            </a:xfrm>
            <a:prstGeom prst="rect">
              <a:avLst/>
            </a:pr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57" name="Rectangle 56"/>
            <p:cNvSpPr/>
            <p:nvPr/>
          </p:nvSpPr>
          <p:spPr>
            <a:xfrm>
              <a:off x="9969451" y="2875005"/>
              <a:ext cx="1293580" cy="395417"/>
            </a:xfrm>
            <a:prstGeom prst="rect">
              <a:avLst/>
            </a:pr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</p:grpSp>
      <p:sp>
        <p:nvSpPr>
          <p:cNvPr id="34" name="Rectangle 33"/>
          <p:cNvSpPr/>
          <p:nvPr/>
        </p:nvSpPr>
        <p:spPr>
          <a:xfrm>
            <a:off x="2554288" y="2481264"/>
            <a:ext cx="7048500" cy="668337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36" name="Rectangle 17"/>
          <p:cNvSpPr>
            <a:spLocks noChangeArrowheads="1"/>
          </p:cNvSpPr>
          <p:nvPr/>
        </p:nvSpPr>
        <p:spPr bwMode="auto">
          <a:xfrm>
            <a:off x="2317751" y="3759201"/>
            <a:ext cx="7542213" cy="341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>
                <a:solidFill>
                  <a:srgbClr val="1C1C1C"/>
                </a:solidFill>
                <a:latin typeface="Twinkl" charset="0"/>
                <a:ea typeface="Sassoon Infant Rg" charset="0"/>
                <a:cs typeface="Twinkl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1600">
                <a:solidFill>
                  <a:srgbClr val="1C1C1C"/>
                </a:solidFill>
                <a:latin typeface="Twinkl" charset="0"/>
                <a:ea typeface="Sassoon Infant Rg" charset="0"/>
                <a:cs typeface="Twinkl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1400">
                <a:solidFill>
                  <a:srgbClr val="1C1C1C"/>
                </a:solidFill>
                <a:latin typeface="Twinkl" charset="0"/>
                <a:ea typeface="Sassoon Infant Rg" charset="0"/>
                <a:cs typeface="Twinkl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1400">
                <a:solidFill>
                  <a:srgbClr val="1C1C1C"/>
                </a:solidFill>
                <a:latin typeface="Twinkl" charset="0"/>
                <a:ea typeface="Sassoon Infant Rg" charset="0"/>
                <a:cs typeface="Twinkl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1400">
                <a:solidFill>
                  <a:srgbClr val="1C1C1C"/>
                </a:solidFill>
                <a:latin typeface="Twinkl" charset="0"/>
                <a:ea typeface="Sassoon Infant Rg" charset="0"/>
                <a:cs typeface="Twink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 sz="1400">
                <a:solidFill>
                  <a:srgbClr val="1C1C1C"/>
                </a:solidFill>
                <a:latin typeface="Twinkl" charset="0"/>
                <a:ea typeface="Sassoon Infant Rg" charset="0"/>
                <a:cs typeface="Twink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 sz="1400">
                <a:solidFill>
                  <a:srgbClr val="1C1C1C"/>
                </a:solidFill>
                <a:latin typeface="Twinkl" charset="0"/>
                <a:ea typeface="Sassoon Infant Rg" charset="0"/>
                <a:cs typeface="Twink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 sz="1400">
                <a:solidFill>
                  <a:srgbClr val="1C1C1C"/>
                </a:solidFill>
                <a:latin typeface="Twinkl" charset="0"/>
                <a:ea typeface="Sassoon Infant Rg" charset="0"/>
                <a:cs typeface="Twink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 sz="1400">
                <a:solidFill>
                  <a:srgbClr val="1C1C1C"/>
                </a:solidFill>
                <a:latin typeface="Twinkl" charset="0"/>
                <a:ea typeface="Sassoon Infant Rg" charset="0"/>
                <a:cs typeface="Twinkl" charset="0"/>
              </a:defRPr>
            </a:lvl9pPr>
          </a:lstStyle>
          <a:p>
            <a:pPr algn="ctr">
              <a:buFont typeface="Arial" charset="0"/>
              <a:buNone/>
            </a:pPr>
            <a:r>
              <a:rPr lang="en-GB" altLang="en-US">
                <a:solidFill>
                  <a:schemeClr val="tx1"/>
                </a:solidFill>
              </a:rPr>
              <a:t>How many of the equal pieces need to be coloured in?</a:t>
            </a:r>
          </a:p>
        </p:txBody>
      </p:sp>
      <p:sp>
        <p:nvSpPr>
          <p:cNvPr id="40" name="Rectangle 17"/>
          <p:cNvSpPr>
            <a:spLocks noChangeArrowheads="1"/>
          </p:cNvSpPr>
          <p:nvPr/>
        </p:nvSpPr>
        <p:spPr bwMode="auto">
          <a:xfrm>
            <a:off x="2325688" y="4265613"/>
            <a:ext cx="7542212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>
                <a:solidFill>
                  <a:srgbClr val="1C1C1C"/>
                </a:solidFill>
                <a:latin typeface="Twinkl" charset="0"/>
                <a:ea typeface="Sassoon Infant Rg" charset="0"/>
                <a:cs typeface="Twinkl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1600">
                <a:solidFill>
                  <a:srgbClr val="1C1C1C"/>
                </a:solidFill>
                <a:latin typeface="Twinkl" charset="0"/>
                <a:ea typeface="Sassoon Infant Rg" charset="0"/>
                <a:cs typeface="Twinkl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1400">
                <a:solidFill>
                  <a:srgbClr val="1C1C1C"/>
                </a:solidFill>
                <a:latin typeface="Twinkl" charset="0"/>
                <a:ea typeface="Sassoon Infant Rg" charset="0"/>
                <a:cs typeface="Twinkl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1400">
                <a:solidFill>
                  <a:srgbClr val="1C1C1C"/>
                </a:solidFill>
                <a:latin typeface="Twinkl" charset="0"/>
                <a:ea typeface="Sassoon Infant Rg" charset="0"/>
                <a:cs typeface="Twinkl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1400">
                <a:solidFill>
                  <a:srgbClr val="1C1C1C"/>
                </a:solidFill>
                <a:latin typeface="Twinkl" charset="0"/>
                <a:ea typeface="Sassoon Infant Rg" charset="0"/>
                <a:cs typeface="Twink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 sz="1400">
                <a:solidFill>
                  <a:srgbClr val="1C1C1C"/>
                </a:solidFill>
                <a:latin typeface="Twinkl" charset="0"/>
                <a:ea typeface="Sassoon Infant Rg" charset="0"/>
                <a:cs typeface="Twink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 sz="1400">
                <a:solidFill>
                  <a:srgbClr val="1C1C1C"/>
                </a:solidFill>
                <a:latin typeface="Twinkl" charset="0"/>
                <a:ea typeface="Sassoon Infant Rg" charset="0"/>
                <a:cs typeface="Twink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 sz="1400">
                <a:solidFill>
                  <a:srgbClr val="1C1C1C"/>
                </a:solidFill>
                <a:latin typeface="Twinkl" charset="0"/>
                <a:ea typeface="Sassoon Infant Rg" charset="0"/>
                <a:cs typeface="Twink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 sz="1400">
                <a:solidFill>
                  <a:srgbClr val="1C1C1C"/>
                </a:solidFill>
                <a:latin typeface="Twinkl" charset="0"/>
                <a:ea typeface="Sassoon Infant Rg" charset="0"/>
                <a:cs typeface="Twinkl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>
                <a:solidFill>
                  <a:schemeClr val="tx1"/>
                </a:solidFill>
              </a:rPr>
              <a:t>How many of the pieces need to be taken away?</a:t>
            </a:r>
          </a:p>
        </p:txBody>
      </p:sp>
      <p:sp>
        <p:nvSpPr>
          <p:cNvPr id="2" name="Rectangle 1"/>
          <p:cNvSpPr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4337965" y="5197838"/>
            <a:ext cx="3362842" cy="738472"/>
          </a:xfrm>
          <a:prstGeom prst="rect">
            <a:avLst/>
          </a:prstGeom>
          <a:blipFill rotWithShape="0">
            <a:blip r:embed="rId3"/>
            <a:stretch>
              <a:fillRect b="-8264"/>
            </a:stretch>
          </a:blipFill>
        </p:spPr>
        <p:txBody>
          <a:bodyPr/>
          <a:lstStyle/>
          <a:p>
            <a:r>
              <a:rPr lang="en-GB">
                <a:noFill/>
              </a:rPr>
              <a:t> </a:t>
            </a:r>
          </a:p>
        </p:txBody>
      </p:sp>
      <p:sp>
        <p:nvSpPr>
          <p:cNvPr id="51" name="Rectangle 17"/>
          <p:cNvSpPr>
            <a:spLocks noChangeArrowheads="1"/>
          </p:cNvSpPr>
          <p:nvPr/>
        </p:nvSpPr>
        <p:spPr bwMode="auto">
          <a:xfrm>
            <a:off x="2325688" y="4675188"/>
            <a:ext cx="7542212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>
                <a:solidFill>
                  <a:srgbClr val="1C1C1C"/>
                </a:solidFill>
                <a:latin typeface="Twinkl" charset="0"/>
                <a:ea typeface="Sassoon Infant Rg" charset="0"/>
                <a:cs typeface="Twinkl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1600">
                <a:solidFill>
                  <a:srgbClr val="1C1C1C"/>
                </a:solidFill>
                <a:latin typeface="Twinkl" charset="0"/>
                <a:ea typeface="Sassoon Infant Rg" charset="0"/>
                <a:cs typeface="Twinkl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1400">
                <a:solidFill>
                  <a:srgbClr val="1C1C1C"/>
                </a:solidFill>
                <a:latin typeface="Twinkl" charset="0"/>
                <a:ea typeface="Sassoon Infant Rg" charset="0"/>
                <a:cs typeface="Twinkl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1400">
                <a:solidFill>
                  <a:srgbClr val="1C1C1C"/>
                </a:solidFill>
                <a:latin typeface="Twinkl" charset="0"/>
                <a:ea typeface="Sassoon Infant Rg" charset="0"/>
                <a:cs typeface="Twinkl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1400">
                <a:solidFill>
                  <a:srgbClr val="1C1C1C"/>
                </a:solidFill>
                <a:latin typeface="Twinkl" charset="0"/>
                <a:ea typeface="Sassoon Infant Rg" charset="0"/>
                <a:cs typeface="Twink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 sz="1400">
                <a:solidFill>
                  <a:srgbClr val="1C1C1C"/>
                </a:solidFill>
                <a:latin typeface="Twinkl" charset="0"/>
                <a:ea typeface="Sassoon Infant Rg" charset="0"/>
                <a:cs typeface="Twink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 sz="1400">
                <a:solidFill>
                  <a:srgbClr val="1C1C1C"/>
                </a:solidFill>
                <a:latin typeface="Twinkl" charset="0"/>
                <a:ea typeface="Sassoon Infant Rg" charset="0"/>
                <a:cs typeface="Twink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 sz="1400">
                <a:solidFill>
                  <a:srgbClr val="1C1C1C"/>
                </a:solidFill>
                <a:latin typeface="Twinkl" charset="0"/>
                <a:ea typeface="Sassoon Infant Rg" charset="0"/>
                <a:cs typeface="Twink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 sz="1400">
                <a:solidFill>
                  <a:srgbClr val="1C1C1C"/>
                </a:solidFill>
                <a:latin typeface="Twinkl" charset="0"/>
                <a:ea typeface="Sassoon Infant Rg" charset="0"/>
                <a:cs typeface="Twinkl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>
                <a:solidFill>
                  <a:schemeClr val="tx1"/>
                </a:solidFill>
              </a:rPr>
              <a:t>How many eighths are left?</a:t>
            </a:r>
          </a:p>
        </p:txBody>
      </p:sp>
      <p:grpSp>
        <p:nvGrpSpPr>
          <p:cNvPr id="16" name="Group 15"/>
          <p:cNvGrpSpPr>
            <a:grpSpLocks/>
          </p:cNvGrpSpPr>
          <p:nvPr/>
        </p:nvGrpSpPr>
        <p:grpSpPr bwMode="auto">
          <a:xfrm>
            <a:off x="5189538" y="2481264"/>
            <a:ext cx="3530600" cy="668337"/>
            <a:chOff x="3627101" y="2481002"/>
            <a:chExt cx="3531235" cy="667973"/>
          </a:xfrm>
        </p:grpSpPr>
        <p:grpSp>
          <p:nvGrpSpPr>
            <p:cNvPr id="20495" name="Group 14"/>
            <p:cNvGrpSpPr>
              <a:grpSpLocks/>
            </p:cNvGrpSpPr>
            <p:nvPr/>
          </p:nvGrpSpPr>
          <p:grpSpPr bwMode="auto">
            <a:xfrm>
              <a:off x="6276542" y="2481002"/>
              <a:ext cx="881794" cy="667973"/>
              <a:chOff x="6276542" y="2481002"/>
              <a:chExt cx="881794" cy="667973"/>
            </a:xfrm>
          </p:grpSpPr>
          <p:cxnSp>
            <p:nvCxnSpPr>
              <p:cNvPr id="9" name="Straight Connector 8"/>
              <p:cNvCxnSpPr/>
              <p:nvPr/>
            </p:nvCxnSpPr>
            <p:spPr>
              <a:xfrm flipH="1">
                <a:off x="6277114" y="2481002"/>
                <a:ext cx="881222" cy="667973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8" name="Straight Connector 57"/>
              <p:cNvCxnSpPr/>
              <p:nvPr/>
            </p:nvCxnSpPr>
            <p:spPr>
              <a:xfrm flipH="1" flipV="1">
                <a:off x="6285054" y="2481002"/>
                <a:ext cx="873282" cy="667973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0496" name="Group 64"/>
            <p:cNvGrpSpPr>
              <a:grpSpLocks/>
            </p:cNvGrpSpPr>
            <p:nvPr/>
          </p:nvGrpSpPr>
          <p:grpSpPr bwMode="auto">
            <a:xfrm>
              <a:off x="5391127" y="2481002"/>
              <a:ext cx="881794" cy="667973"/>
              <a:chOff x="6276542" y="2481002"/>
              <a:chExt cx="881794" cy="667973"/>
            </a:xfrm>
          </p:grpSpPr>
          <p:cxnSp>
            <p:nvCxnSpPr>
              <p:cNvPr id="71" name="Straight Connector 70"/>
              <p:cNvCxnSpPr/>
              <p:nvPr/>
            </p:nvCxnSpPr>
            <p:spPr>
              <a:xfrm flipH="1">
                <a:off x="6276545" y="2481002"/>
                <a:ext cx="881222" cy="667973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4" name="Straight Connector 73"/>
              <p:cNvCxnSpPr/>
              <p:nvPr/>
            </p:nvCxnSpPr>
            <p:spPr>
              <a:xfrm flipH="1" flipV="1">
                <a:off x="6284484" y="2481002"/>
                <a:ext cx="873282" cy="667973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0497" name="Group 86"/>
            <p:cNvGrpSpPr>
              <a:grpSpLocks/>
            </p:cNvGrpSpPr>
            <p:nvPr/>
          </p:nvGrpSpPr>
          <p:grpSpPr bwMode="auto">
            <a:xfrm>
              <a:off x="4514304" y="2481002"/>
              <a:ext cx="881794" cy="667973"/>
              <a:chOff x="6276542" y="2481002"/>
              <a:chExt cx="881794" cy="667973"/>
            </a:xfrm>
          </p:grpSpPr>
          <p:cxnSp>
            <p:nvCxnSpPr>
              <p:cNvPr id="88" name="Straight Connector 87"/>
              <p:cNvCxnSpPr/>
              <p:nvPr/>
            </p:nvCxnSpPr>
            <p:spPr>
              <a:xfrm flipH="1">
                <a:off x="6276911" y="2481002"/>
                <a:ext cx="881222" cy="667973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9" name="Straight Connector 88"/>
              <p:cNvCxnSpPr/>
              <p:nvPr/>
            </p:nvCxnSpPr>
            <p:spPr>
              <a:xfrm flipH="1" flipV="1">
                <a:off x="6284850" y="2481002"/>
                <a:ext cx="873282" cy="667973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0498" name="Group 89"/>
            <p:cNvGrpSpPr>
              <a:grpSpLocks/>
            </p:cNvGrpSpPr>
            <p:nvPr/>
          </p:nvGrpSpPr>
          <p:grpSpPr bwMode="auto">
            <a:xfrm>
              <a:off x="3627101" y="2481002"/>
              <a:ext cx="881794" cy="667973"/>
              <a:chOff x="6276542" y="2481002"/>
              <a:chExt cx="881794" cy="667973"/>
            </a:xfrm>
          </p:grpSpPr>
          <p:cxnSp>
            <p:nvCxnSpPr>
              <p:cNvPr id="91" name="Straight Connector 90"/>
              <p:cNvCxnSpPr/>
              <p:nvPr/>
            </p:nvCxnSpPr>
            <p:spPr>
              <a:xfrm flipH="1">
                <a:off x="6276542" y="2481002"/>
                <a:ext cx="881221" cy="667973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2" name="Straight Connector 91"/>
              <p:cNvCxnSpPr/>
              <p:nvPr/>
            </p:nvCxnSpPr>
            <p:spPr>
              <a:xfrm flipH="1" flipV="1">
                <a:off x="6284480" y="2481002"/>
                <a:ext cx="873282" cy="667973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</p:spTree>
    <p:extLst>
      <p:ext uri="{BB962C8B-B14F-4D97-AF65-F5344CB8AC3E}">
        <p14:creationId xmlns:p14="http://schemas.microsoft.com/office/powerpoint/2010/main" val="16322337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 animBg="1"/>
      <p:bldP spid="36" grpId="0"/>
      <p:bldP spid="40" grpId="0"/>
      <p:bldP spid="51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Rectangle 58"/>
          <p:cNvSpPr/>
          <p:nvPr/>
        </p:nvSpPr>
        <p:spPr>
          <a:xfrm>
            <a:off x="2152650" y="1806576"/>
            <a:ext cx="7856538" cy="4041775"/>
          </a:xfrm>
          <a:prstGeom prst="rect">
            <a:avLst/>
          </a:prstGeom>
          <a:solidFill>
            <a:srgbClr val="A7E6D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21507" name="Rectangle 17"/>
          <p:cNvSpPr>
            <a:spLocks noChangeArrowheads="1"/>
          </p:cNvSpPr>
          <p:nvPr/>
        </p:nvSpPr>
        <p:spPr bwMode="auto">
          <a:xfrm>
            <a:off x="2125663" y="1389063"/>
            <a:ext cx="7954962" cy="341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>
                <a:solidFill>
                  <a:srgbClr val="1C1C1C"/>
                </a:solidFill>
                <a:latin typeface="Twinkl" charset="0"/>
                <a:ea typeface="Sassoon Infant Rg" charset="0"/>
                <a:cs typeface="Twinkl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1600">
                <a:solidFill>
                  <a:srgbClr val="1C1C1C"/>
                </a:solidFill>
                <a:latin typeface="Twinkl" charset="0"/>
                <a:ea typeface="Sassoon Infant Rg" charset="0"/>
                <a:cs typeface="Twinkl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1400">
                <a:solidFill>
                  <a:srgbClr val="1C1C1C"/>
                </a:solidFill>
                <a:latin typeface="Twinkl" charset="0"/>
                <a:ea typeface="Sassoon Infant Rg" charset="0"/>
                <a:cs typeface="Twinkl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1400">
                <a:solidFill>
                  <a:srgbClr val="1C1C1C"/>
                </a:solidFill>
                <a:latin typeface="Twinkl" charset="0"/>
                <a:ea typeface="Sassoon Infant Rg" charset="0"/>
                <a:cs typeface="Twinkl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1400">
                <a:solidFill>
                  <a:srgbClr val="1C1C1C"/>
                </a:solidFill>
                <a:latin typeface="Twinkl" charset="0"/>
                <a:ea typeface="Sassoon Infant Rg" charset="0"/>
                <a:cs typeface="Twink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 sz="1400">
                <a:solidFill>
                  <a:srgbClr val="1C1C1C"/>
                </a:solidFill>
                <a:latin typeface="Twinkl" charset="0"/>
                <a:ea typeface="Sassoon Infant Rg" charset="0"/>
                <a:cs typeface="Twink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 sz="1400">
                <a:solidFill>
                  <a:srgbClr val="1C1C1C"/>
                </a:solidFill>
                <a:latin typeface="Twinkl" charset="0"/>
                <a:ea typeface="Sassoon Infant Rg" charset="0"/>
                <a:cs typeface="Twink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 sz="1400">
                <a:solidFill>
                  <a:srgbClr val="1C1C1C"/>
                </a:solidFill>
                <a:latin typeface="Twinkl" charset="0"/>
                <a:ea typeface="Sassoon Infant Rg" charset="0"/>
                <a:cs typeface="Twink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 sz="1400">
                <a:solidFill>
                  <a:srgbClr val="1C1C1C"/>
                </a:solidFill>
                <a:latin typeface="Twinkl" charset="0"/>
                <a:ea typeface="Sassoon Infant Rg" charset="0"/>
                <a:cs typeface="Twinkl" charset="0"/>
              </a:defRPr>
            </a:lvl9pPr>
          </a:lstStyle>
          <a:p>
            <a:pPr algn="ctr">
              <a:buFont typeface="Arial" charset="0"/>
              <a:buNone/>
            </a:pPr>
            <a:r>
              <a:rPr lang="en-GB" altLang="en-US">
                <a:solidFill>
                  <a:schemeClr val="tx1"/>
                </a:solidFill>
              </a:rPr>
              <a:t>Draw fraction bars to subtract:</a:t>
            </a:r>
          </a:p>
        </p:txBody>
      </p:sp>
      <p:sp>
        <p:nvSpPr>
          <p:cNvPr id="85" name="Rectangle 84"/>
          <p:cNvSpPr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5843520" y="2343514"/>
            <a:ext cx="1202697" cy="550151"/>
          </a:xfrm>
          <a:prstGeom prst="rect">
            <a:avLst/>
          </a:prstGeom>
          <a:blipFill rotWithShape="0">
            <a:blip r:embed="rId2"/>
            <a:stretch>
              <a:fillRect b="-5495"/>
            </a:stretch>
          </a:blipFill>
        </p:spPr>
        <p:txBody>
          <a:bodyPr/>
          <a:lstStyle/>
          <a:p>
            <a:r>
              <a:rPr lang="en-GB">
                <a:noFill/>
              </a:rPr>
              <a:t> </a:t>
            </a:r>
          </a:p>
        </p:txBody>
      </p:sp>
      <p:sp>
        <p:nvSpPr>
          <p:cNvPr id="95" name="Rectangle 94"/>
          <p:cNvSpPr/>
          <p:nvPr/>
        </p:nvSpPr>
        <p:spPr>
          <a:xfrm>
            <a:off x="3324225" y="696913"/>
            <a:ext cx="5543550" cy="615950"/>
          </a:xfrm>
          <a:prstGeom prst="rect">
            <a:avLst/>
          </a:prstGeom>
        </p:spPr>
        <p:txBody>
          <a:bodyPr lIns="0" tIns="0" rIns="0" bIns="0">
            <a:spAutoFit/>
          </a:bodyPr>
          <a:lstStyle/>
          <a:p>
            <a:pPr algn="ctr">
              <a:defRPr/>
            </a:pPr>
            <a:r>
              <a:rPr lang="en-GB" altLang="en-US" sz="4000" dirty="0">
                <a:latin typeface="+mj-lt"/>
              </a:rPr>
              <a:t>Subtracting Fractions</a:t>
            </a:r>
            <a:endParaRPr lang="en-GB" altLang="en-US" sz="4000" dirty="0">
              <a:latin typeface="+mj-lt"/>
            </a:endParaRP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2152650" y="5922964"/>
            <a:ext cx="7856538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wink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wink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wink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wink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wink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 charset="0"/>
              </a:defRPr>
            </a:lvl9pPr>
          </a:lstStyle>
          <a:p>
            <a:pPr algn="ctr"/>
            <a:r>
              <a:rPr lang="en-GB" altLang="en-US" sz="1600"/>
              <a:t>What do you notice about the numerator and denominator in each subtraction?</a:t>
            </a:r>
          </a:p>
        </p:txBody>
      </p:sp>
      <p:sp>
        <p:nvSpPr>
          <p:cNvPr id="108" name="Rectangle 107"/>
          <p:cNvSpPr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5843520" y="3575945"/>
            <a:ext cx="1202697" cy="550151"/>
          </a:xfrm>
          <a:prstGeom prst="rect">
            <a:avLst/>
          </a:prstGeom>
          <a:blipFill rotWithShape="0">
            <a:blip r:embed="rId3"/>
            <a:stretch>
              <a:fillRect r="-4061" b="-6667"/>
            </a:stretch>
          </a:blipFill>
        </p:spPr>
        <p:txBody>
          <a:bodyPr/>
          <a:lstStyle/>
          <a:p>
            <a:r>
              <a:rPr lang="en-GB">
                <a:noFill/>
              </a:rPr>
              <a:t> </a:t>
            </a:r>
          </a:p>
        </p:txBody>
      </p:sp>
      <p:sp>
        <p:nvSpPr>
          <p:cNvPr id="109" name="Rectangle 108"/>
          <p:cNvSpPr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5843520" y="4808377"/>
            <a:ext cx="1202697" cy="550151"/>
          </a:xfrm>
          <a:prstGeom prst="rect">
            <a:avLst/>
          </a:prstGeom>
          <a:blipFill rotWithShape="0">
            <a:blip r:embed="rId4"/>
            <a:stretch>
              <a:fillRect b="-5556"/>
            </a:stretch>
          </a:blipFill>
        </p:spPr>
        <p:txBody>
          <a:bodyPr/>
          <a:lstStyle/>
          <a:p>
            <a:r>
              <a:rPr lang="en-GB">
                <a:noFill/>
              </a:rPr>
              <a:t> </a:t>
            </a:r>
          </a:p>
        </p:txBody>
      </p:sp>
      <p:sp>
        <p:nvSpPr>
          <p:cNvPr id="120" name="Rectangle 119"/>
          <p:cNvSpPr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3610889" y="3575945"/>
            <a:ext cx="373048" cy="550151"/>
          </a:xfrm>
          <a:prstGeom prst="rect">
            <a:avLst/>
          </a:prstGeom>
          <a:blipFill rotWithShape="0">
            <a:blip r:embed="rId5"/>
            <a:stretch>
              <a:fillRect/>
            </a:stretch>
          </a:blipFill>
        </p:spPr>
        <p:txBody>
          <a:bodyPr/>
          <a:lstStyle/>
          <a:p>
            <a:r>
              <a:rPr lang="en-GB">
                <a:noFill/>
              </a:rPr>
              <a:t> </a:t>
            </a:r>
          </a:p>
        </p:txBody>
      </p:sp>
      <p:sp>
        <p:nvSpPr>
          <p:cNvPr id="121" name="Rectangle 120"/>
          <p:cNvSpPr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3358895" y="2343514"/>
            <a:ext cx="373048" cy="550151"/>
          </a:xfrm>
          <a:prstGeom prst="rect">
            <a:avLst/>
          </a:prstGeom>
          <a:blipFill rotWithShape="0">
            <a:blip r:embed="rId6"/>
            <a:stretch>
              <a:fillRect/>
            </a:stretch>
          </a:blipFill>
        </p:spPr>
        <p:txBody>
          <a:bodyPr/>
          <a:lstStyle/>
          <a:p>
            <a:r>
              <a:rPr lang="en-GB">
                <a:noFill/>
              </a:rPr>
              <a:t> </a:t>
            </a:r>
          </a:p>
        </p:txBody>
      </p:sp>
      <p:sp>
        <p:nvSpPr>
          <p:cNvPr id="122" name="Rectangle 121"/>
          <p:cNvSpPr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3358895" y="4804448"/>
            <a:ext cx="373048" cy="550151"/>
          </a:xfrm>
          <a:prstGeom prst="rect">
            <a:avLst/>
          </a:prstGeom>
          <a:blipFill rotWithShape="0">
            <a:blip r:embed="rId7"/>
            <a:stretch>
              <a:fillRect/>
            </a:stretch>
          </a:blipFill>
        </p:spPr>
        <p:txBody>
          <a:bodyPr/>
          <a:lstStyle/>
          <a:p>
            <a:r>
              <a:rPr lang="en-GB">
                <a:noFill/>
              </a:rPr>
              <a:t> </a:t>
            </a:r>
          </a:p>
        </p:txBody>
      </p:sp>
      <p:grpSp>
        <p:nvGrpSpPr>
          <p:cNvPr id="7" name="Group 6"/>
          <p:cNvGrpSpPr>
            <a:grpSpLocks/>
          </p:cNvGrpSpPr>
          <p:nvPr/>
        </p:nvGrpSpPr>
        <p:grpSpPr bwMode="auto">
          <a:xfrm>
            <a:off x="4184650" y="4768850"/>
            <a:ext cx="5549900" cy="622300"/>
            <a:chOff x="2660502" y="4768506"/>
            <a:chExt cx="5550049" cy="622035"/>
          </a:xfrm>
        </p:grpSpPr>
        <p:sp>
          <p:nvSpPr>
            <p:cNvPr id="110" name="Rectangle 109"/>
            <p:cNvSpPr/>
            <p:nvPr/>
          </p:nvSpPr>
          <p:spPr>
            <a:xfrm>
              <a:off x="2660502" y="4768506"/>
              <a:ext cx="3962506" cy="622035"/>
            </a:xfrm>
            <a:prstGeom prst="rect">
              <a:avLst/>
            </a:prstGeom>
            <a:solidFill>
              <a:srgbClr val="FAD366"/>
            </a:solidFill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grpSp>
          <p:nvGrpSpPr>
            <p:cNvPr id="21559" name="Group 110"/>
            <p:cNvGrpSpPr>
              <a:grpSpLocks/>
            </p:cNvGrpSpPr>
            <p:nvPr/>
          </p:nvGrpSpPr>
          <p:grpSpPr bwMode="auto">
            <a:xfrm>
              <a:off x="2660993" y="4768506"/>
              <a:ext cx="5549558" cy="622035"/>
              <a:chOff x="914400" y="2875005"/>
              <a:chExt cx="9055235" cy="395417"/>
            </a:xfrm>
          </p:grpSpPr>
          <p:sp>
            <p:nvSpPr>
              <p:cNvPr id="112" name="Rectangle 111"/>
              <p:cNvSpPr/>
              <p:nvPr/>
            </p:nvSpPr>
            <p:spPr>
              <a:xfrm>
                <a:off x="913599" y="2875005"/>
                <a:ext cx="1295200" cy="395417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GB"/>
              </a:p>
            </p:txBody>
          </p:sp>
          <p:sp>
            <p:nvSpPr>
              <p:cNvPr id="113" name="Rectangle 112"/>
              <p:cNvSpPr/>
              <p:nvPr/>
            </p:nvSpPr>
            <p:spPr>
              <a:xfrm>
                <a:off x="2208798" y="2875005"/>
                <a:ext cx="1292610" cy="395417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GB"/>
              </a:p>
            </p:txBody>
          </p:sp>
          <p:sp>
            <p:nvSpPr>
              <p:cNvPr id="114" name="Rectangle 113"/>
              <p:cNvSpPr/>
              <p:nvPr/>
            </p:nvSpPr>
            <p:spPr>
              <a:xfrm>
                <a:off x="3501409" y="2875005"/>
                <a:ext cx="1292608" cy="395417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GB"/>
              </a:p>
            </p:txBody>
          </p:sp>
          <p:sp>
            <p:nvSpPr>
              <p:cNvPr id="115" name="Rectangle 114"/>
              <p:cNvSpPr/>
              <p:nvPr/>
            </p:nvSpPr>
            <p:spPr>
              <a:xfrm>
                <a:off x="4794017" y="2875005"/>
                <a:ext cx="1292610" cy="395417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GB"/>
              </a:p>
            </p:txBody>
          </p:sp>
          <p:sp>
            <p:nvSpPr>
              <p:cNvPr id="116" name="Rectangle 115"/>
              <p:cNvSpPr/>
              <p:nvPr/>
            </p:nvSpPr>
            <p:spPr>
              <a:xfrm>
                <a:off x="6086627" y="2875005"/>
                <a:ext cx="1295200" cy="395417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GB"/>
              </a:p>
            </p:txBody>
          </p:sp>
          <p:sp>
            <p:nvSpPr>
              <p:cNvPr id="117" name="Rectangle 116"/>
              <p:cNvSpPr/>
              <p:nvPr/>
            </p:nvSpPr>
            <p:spPr>
              <a:xfrm>
                <a:off x="7381827" y="2875005"/>
                <a:ext cx="1292608" cy="395417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GB"/>
              </a:p>
            </p:txBody>
          </p:sp>
          <p:sp>
            <p:nvSpPr>
              <p:cNvPr id="119" name="Rectangle 118"/>
              <p:cNvSpPr/>
              <p:nvPr/>
            </p:nvSpPr>
            <p:spPr>
              <a:xfrm>
                <a:off x="8674435" y="2875005"/>
                <a:ext cx="1295200" cy="395417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GB"/>
              </a:p>
            </p:txBody>
          </p:sp>
        </p:grpSp>
        <p:grpSp>
          <p:nvGrpSpPr>
            <p:cNvPr id="21560" name="Group 122"/>
            <p:cNvGrpSpPr>
              <a:grpSpLocks/>
            </p:cNvGrpSpPr>
            <p:nvPr/>
          </p:nvGrpSpPr>
          <p:grpSpPr bwMode="auto">
            <a:xfrm>
              <a:off x="3454014" y="4768506"/>
              <a:ext cx="3169783" cy="622035"/>
              <a:chOff x="3627101" y="2481002"/>
              <a:chExt cx="3531235" cy="667973"/>
            </a:xfrm>
          </p:grpSpPr>
          <p:grpSp>
            <p:nvGrpSpPr>
              <p:cNvPr id="21561" name="Group 123"/>
              <p:cNvGrpSpPr>
                <a:grpSpLocks/>
              </p:cNvGrpSpPr>
              <p:nvPr/>
            </p:nvGrpSpPr>
            <p:grpSpPr bwMode="auto">
              <a:xfrm>
                <a:off x="6276542" y="2481002"/>
                <a:ext cx="881794" cy="667973"/>
                <a:chOff x="6276542" y="2481002"/>
                <a:chExt cx="881794" cy="667973"/>
              </a:xfrm>
            </p:grpSpPr>
            <p:cxnSp>
              <p:nvCxnSpPr>
                <p:cNvPr id="134" name="Straight Connector 133"/>
                <p:cNvCxnSpPr/>
                <p:nvPr/>
              </p:nvCxnSpPr>
              <p:spPr>
                <a:xfrm flipH="1">
                  <a:off x="6276709" y="2481002"/>
                  <a:ext cx="880748" cy="667973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5" name="Straight Connector 134"/>
                <p:cNvCxnSpPr/>
                <p:nvPr/>
              </p:nvCxnSpPr>
              <p:spPr>
                <a:xfrm flipH="1" flipV="1">
                  <a:off x="6283783" y="2481002"/>
                  <a:ext cx="873674" cy="667973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1562" name="Group 124"/>
              <p:cNvGrpSpPr>
                <a:grpSpLocks/>
              </p:cNvGrpSpPr>
              <p:nvPr/>
            </p:nvGrpSpPr>
            <p:grpSpPr bwMode="auto">
              <a:xfrm>
                <a:off x="5391127" y="2481002"/>
                <a:ext cx="881794" cy="667973"/>
                <a:chOff x="6276542" y="2481002"/>
                <a:chExt cx="881794" cy="667973"/>
              </a:xfrm>
            </p:grpSpPr>
            <p:cxnSp>
              <p:nvCxnSpPr>
                <p:cNvPr id="132" name="Straight Connector 131"/>
                <p:cNvCxnSpPr/>
                <p:nvPr/>
              </p:nvCxnSpPr>
              <p:spPr>
                <a:xfrm flipH="1">
                  <a:off x="6276071" y="2481002"/>
                  <a:ext cx="882516" cy="667973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3" name="Straight Connector 132"/>
                <p:cNvCxnSpPr/>
                <p:nvPr/>
              </p:nvCxnSpPr>
              <p:spPr>
                <a:xfrm flipH="1" flipV="1">
                  <a:off x="6283145" y="2481002"/>
                  <a:ext cx="875442" cy="667973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1563" name="Group 125"/>
              <p:cNvGrpSpPr>
                <a:grpSpLocks/>
              </p:cNvGrpSpPr>
              <p:nvPr/>
            </p:nvGrpSpPr>
            <p:grpSpPr bwMode="auto">
              <a:xfrm>
                <a:off x="4514304" y="2481002"/>
                <a:ext cx="881794" cy="667973"/>
                <a:chOff x="6276542" y="2481002"/>
                <a:chExt cx="881794" cy="667973"/>
              </a:xfrm>
            </p:grpSpPr>
            <p:cxnSp>
              <p:nvCxnSpPr>
                <p:cNvPr id="130" name="Straight Connector 129"/>
                <p:cNvCxnSpPr/>
                <p:nvPr/>
              </p:nvCxnSpPr>
              <p:spPr>
                <a:xfrm flipH="1">
                  <a:off x="6275682" y="2481002"/>
                  <a:ext cx="882516" cy="667973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1" name="Straight Connector 130"/>
                <p:cNvCxnSpPr/>
                <p:nvPr/>
              </p:nvCxnSpPr>
              <p:spPr>
                <a:xfrm flipH="1" flipV="1">
                  <a:off x="6282756" y="2481002"/>
                  <a:ext cx="875442" cy="667973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1564" name="Group 126"/>
              <p:cNvGrpSpPr>
                <a:grpSpLocks/>
              </p:cNvGrpSpPr>
              <p:nvPr/>
            </p:nvGrpSpPr>
            <p:grpSpPr bwMode="auto">
              <a:xfrm>
                <a:off x="3627101" y="2481002"/>
                <a:ext cx="881794" cy="667973"/>
                <a:chOff x="6276542" y="2481002"/>
                <a:chExt cx="881794" cy="667973"/>
              </a:xfrm>
            </p:grpSpPr>
            <p:cxnSp>
              <p:nvCxnSpPr>
                <p:cNvPr id="128" name="Straight Connector 127"/>
                <p:cNvCxnSpPr/>
                <p:nvPr/>
              </p:nvCxnSpPr>
              <p:spPr>
                <a:xfrm flipH="1">
                  <a:off x="6276831" y="2481002"/>
                  <a:ext cx="880748" cy="667973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9" name="Straight Connector 128"/>
                <p:cNvCxnSpPr/>
                <p:nvPr/>
              </p:nvCxnSpPr>
              <p:spPr>
                <a:xfrm flipH="1" flipV="1">
                  <a:off x="6283905" y="2481002"/>
                  <a:ext cx="873674" cy="667973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</p:grpSp>
      <p:grpSp>
        <p:nvGrpSpPr>
          <p:cNvPr id="12" name="Group 11"/>
          <p:cNvGrpSpPr>
            <a:grpSpLocks/>
          </p:cNvGrpSpPr>
          <p:nvPr/>
        </p:nvGrpSpPr>
        <p:grpSpPr bwMode="auto">
          <a:xfrm>
            <a:off x="4184651" y="2352675"/>
            <a:ext cx="5541963" cy="622300"/>
            <a:chOff x="2660502" y="2352606"/>
            <a:chExt cx="5542453" cy="622035"/>
          </a:xfrm>
        </p:grpSpPr>
        <p:sp>
          <p:nvSpPr>
            <p:cNvPr id="35" name="Rectangle 34"/>
            <p:cNvSpPr/>
            <p:nvPr/>
          </p:nvSpPr>
          <p:spPr>
            <a:xfrm>
              <a:off x="2660502" y="2352606"/>
              <a:ext cx="4615271" cy="622035"/>
            </a:xfrm>
            <a:prstGeom prst="rect">
              <a:avLst/>
            </a:prstGeom>
            <a:solidFill>
              <a:srgbClr val="A873B0"/>
            </a:solidFill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grpSp>
          <p:nvGrpSpPr>
            <p:cNvPr id="21541" name="Group 5"/>
            <p:cNvGrpSpPr>
              <a:grpSpLocks/>
            </p:cNvGrpSpPr>
            <p:nvPr/>
          </p:nvGrpSpPr>
          <p:grpSpPr bwMode="auto">
            <a:xfrm>
              <a:off x="2660505" y="2352606"/>
              <a:ext cx="5542450" cy="622035"/>
              <a:chOff x="914400" y="2875005"/>
              <a:chExt cx="7760680" cy="395417"/>
            </a:xfrm>
          </p:grpSpPr>
          <p:sp>
            <p:nvSpPr>
              <p:cNvPr id="5" name="Rectangle 4"/>
              <p:cNvSpPr/>
              <p:nvPr/>
            </p:nvSpPr>
            <p:spPr>
              <a:xfrm>
                <a:off x="914396" y="2875005"/>
                <a:ext cx="1293818" cy="395417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GB"/>
              </a:p>
            </p:txBody>
          </p:sp>
          <p:sp>
            <p:nvSpPr>
              <p:cNvPr id="30" name="Rectangle 29"/>
              <p:cNvSpPr/>
              <p:nvPr/>
            </p:nvSpPr>
            <p:spPr>
              <a:xfrm>
                <a:off x="2208214" y="2875005"/>
                <a:ext cx="1291595" cy="395417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GB"/>
              </a:p>
            </p:txBody>
          </p:sp>
          <p:sp>
            <p:nvSpPr>
              <p:cNvPr id="31" name="Rectangle 30"/>
              <p:cNvSpPr/>
              <p:nvPr/>
            </p:nvSpPr>
            <p:spPr>
              <a:xfrm>
                <a:off x="3499809" y="2875005"/>
                <a:ext cx="1296040" cy="395417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GB"/>
              </a:p>
            </p:txBody>
          </p:sp>
          <p:sp>
            <p:nvSpPr>
              <p:cNvPr id="32" name="Rectangle 31"/>
              <p:cNvSpPr/>
              <p:nvPr/>
            </p:nvSpPr>
            <p:spPr>
              <a:xfrm>
                <a:off x="4795849" y="2875005"/>
                <a:ext cx="1291595" cy="395417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GB"/>
              </a:p>
            </p:txBody>
          </p:sp>
          <p:sp>
            <p:nvSpPr>
              <p:cNvPr id="33" name="Rectangle 32"/>
              <p:cNvSpPr/>
              <p:nvPr/>
            </p:nvSpPr>
            <p:spPr>
              <a:xfrm>
                <a:off x="6087444" y="2875005"/>
                <a:ext cx="1293818" cy="395417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GB"/>
              </a:p>
            </p:txBody>
          </p:sp>
          <p:sp>
            <p:nvSpPr>
              <p:cNvPr id="72" name="Rectangle 71"/>
              <p:cNvSpPr/>
              <p:nvPr/>
            </p:nvSpPr>
            <p:spPr>
              <a:xfrm>
                <a:off x="7381262" y="2875005"/>
                <a:ext cx="1293818" cy="395417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GB"/>
              </a:p>
            </p:txBody>
          </p:sp>
        </p:grpSp>
        <p:grpSp>
          <p:nvGrpSpPr>
            <p:cNvPr id="21542" name="Group 135"/>
            <p:cNvGrpSpPr>
              <a:grpSpLocks/>
            </p:cNvGrpSpPr>
            <p:nvPr/>
          </p:nvGrpSpPr>
          <p:grpSpPr bwMode="auto">
            <a:xfrm>
              <a:off x="4507045" y="2352606"/>
              <a:ext cx="2772356" cy="622035"/>
              <a:chOff x="3627101" y="2481002"/>
              <a:chExt cx="2645820" cy="667973"/>
            </a:xfrm>
          </p:grpSpPr>
          <p:grpSp>
            <p:nvGrpSpPr>
              <p:cNvPr id="21543" name="Group 137"/>
              <p:cNvGrpSpPr>
                <a:grpSpLocks/>
              </p:cNvGrpSpPr>
              <p:nvPr/>
            </p:nvGrpSpPr>
            <p:grpSpPr bwMode="auto">
              <a:xfrm>
                <a:off x="5391127" y="2481002"/>
                <a:ext cx="881794" cy="667973"/>
                <a:chOff x="6276542" y="2481002"/>
                <a:chExt cx="881794" cy="667973"/>
              </a:xfrm>
            </p:grpSpPr>
            <p:cxnSp>
              <p:nvCxnSpPr>
                <p:cNvPr id="145" name="Straight Connector 144"/>
                <p:cNvCxnSpPr/>
                <p:nvPr/>
              </p:nvCxnSpPr>
              <p:spPr>
                <a:xfrm flipH="1">
                  <a:off x="6276071" y="2481002"/>
                  <a:ext cx="881833" cy="667973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6" name="Straight Connector 145"/>
                <p:cNvCxnSpPr/>
                <p:nvPr/>
              </p:nvCxnSpPr>
              <p:spPr>
                <a:xfrm flipH="1" flipV="1">
                  <a:off x="6283646" y="2481002"/>
                  <a:ext cx="874258" cy="667973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1544" name="Group 138"/>
              <p:cNvGrpSpPr>
                <a:grpSpLocks/>
              </p:cNvGrpSpPr>
              <p:nvPr/>
            </p:nvGrpSpPr>
            <p:grpSpPr bwMode="auto">
              <a:xfrm>
                <a:off x="4514304" y="2481002"/>
                <a:ext cx="881794" cy="667973"/>
                <a:chOff x="6276542" y="2481002"/>
                <a:chExt cx="881794" cy="667973"/>
              </a:xfrm>
            </p:grpSpPr>
            <p:cxnSp>
              <p:nvCxnSpPr>
                <p:cNvPr id="143" name="Straight Connector 142"/>
                <p:cNvCxnSpPr/>
                <p:nvPr/>
              </p:nvCxnSpPr>
              <p:spPr>
                <a:xfrm flipH="1">
                  <a:off x="6275606" y="2481002"/>
                  <a:ext cx="881833" cy="667973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4" name="Straight Connector 143"/>
                <p:cNvCxnSpPr/>
                <p:nvPr/>
              </p:nvCxnSpPr>
              <p:spPr>
                <a:xfrm flipH="1" flipV="1">
                  <a:off x="6283182" y="2481002"/>
                  <a:ext cx="874257" cy="667973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1545" name="Group 139"/>
              <p:cNvGrpSpPr>
                <a:grpSpLocks/>
              </p:cNvGrpSpPr>
              <p:nvPr/>
            </p:nvGrpSpPr>
            <p:grpSpPr bwMode="auto">
              <a:xfrm>
                <a:off x="3627101" y="2481002"/>
                <a:ext cx="881794" cy="667973"/>
                <a:chOff x="6276542" y="2481002"/>
                <a:chExt cx="881794" cy="667973"/>
              </a:xfrm>
            </p:grpSpPr>
            <p:cxnSp>
              <p:nvCxnSpPr>
                <p:cNvPr id="141" name="Straight Connector 140"/>
                <p:cNvCxnSpPr/>
                <p:nvPr/>
              </p:nvCxnSpPr>
              <p:spPr>
                <a:xfrm flipH="1">
                  <a:off x="6276430" y="2481002"/>
                  <a:ext cx="881833" cy="667973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2" name="Straight Connector 141"/>
                <p:cNvCxnSpPr/>
                <p:nvPr/>
              </p:nvCxnSpPr>
              <p:spPr>
                <a:xfrm flipH="1" flipV="1">
                  <a:off x="6284006" y="2481002"/>
                  <a:ext cx="874258" cy="667973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</p:grpSp>
      <p:grpSp>
        <p:nvGrpSpPr>
          <p:cNvPr id="11" name="Group 10"/>
          <p:cNvGrpSpPr>
            <a:grpSpLocks/>
          </p:cNvGrpSpPr>
          <p:nvPr/>
        </p:nvGrpSpPr>
        <p:grpSpPr bwMode="auto">
          <a:xfrm>
            <a:off x="4191000" y="3540125"/>
            <a:ext cx="5538788" cy="622300"/>
            <a:chOff x="2667000" y="3539887"/>
            <a:chExt cx="5539367" cy="622263"/>
          </a:xfrm>
        </p:grpSpPr>
        <p:grpSp>
          <p:nvGrpSpPr>
            <p:cNvPr id="21520" name="Group 71"/>
            <p:cNvGrpSpPr>
              <a:grpSpLocks/>
            </p:cNvGrpSpPr>
            <p:nvPr/>
          </p:nvGrpSpPr>
          <p:grpSpPr bwMode="auto">
            <a:xfrm>
              <a:off x="2667000" y="3539887"/>
              <a:ext cx="5539367" cy="622263"/>
              <a:chOff x="919161" y="5461358"/>
              <a:chExt cx="6461942" cy="395418"/>
            </a:xfrm>
          </p:grpSpPr>
          <p:sp>
            <p:nvSpPr>
              <p:cNvPr id="73" name="Rectangle 72"/>
              <p:cNvSpPr/>
              <p:nvPr/>
            </p:nvSpPr>
            <p:spPr>
              <a:xfrm>
                <a:off x="919161" y="5461358"/>
                <a:ext cx="3872720" cy="395418"/>
              </a:xfrm>
              <a:prstGeom prst="rect">
                <a:avLst/>
              </a:prstGeom>
              <a:solidFill>
                <a:srgbClr val="ED75AB"/>
              </a:solidFill>
              <a:ln w="285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GB"/>
              </a:p>
            </p:txBody>
          </p:sp>
          <p:grpSp>
            <p:nvGrpSpPr>
              <p:cNvPr id="21529" name="Group 73"/>
              <p:cNvGrpSpPr>
                <a:grpSpLocks/>
              </p:cNvGrpSpPr>
              <p:nvPr/>
            </p:nvGrpSpPr>
            <p:grpSpPr bwMode="auto">
              <a:xfrm>
                <a:off x="922637" y="5461358"/>
                <a:ext cx="6458466" cy="395417"/>
                <a:chOff x="922648" y="5461358"/>
                <a:chExt cx="6466694" cy="395417"/>
              </a:xfrm>
            </p:grpSpPr>
            <p:sp>
              <p:nvSpPr>
                <p:cNvPr id="75" name="Rectangle 74"/>
                <p:cNvSpPr/>
                <p:nvPr/>
              </p:nvSpPr>
              <p:spPr>
                <a:xfrm>
                  <a:off x="922877" y="5461358"/>
                  <a:ext cx="647203" cy="395418"/>
                </a:xfrm>
                <a:prstGeom prst="rect">
                  <a:avLst/>
                </a:prstGeom>
                <a:noFill/>
                <a:ln w="285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GB"/>
                </a:p>
              </p:txBody>
            </p:sp>
            <p:sp>
              <p:nvSpPr>
                <p:cNvPr id="76" name="Rectangle 75"/>
                <p:cNvSpPr/>
                <p:nvPr/>
              </p:nvSpPr>
              <p:spPr>
                <a:xfrm>
                  <a:off x="1570080" y="5461358"/>
                  <a:ext cx="645348" cy="395418"/>
                </a:xfrm>
                <a:prstGeom prst="rect">
                  <a:avLst/>
                </a:prstGeom>
                <a:noFill/>
                <a:ln w="285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GB"/>
                </a:p>
              </p:txBody>
            </p:sp>
            <p:sp>
              <p:nvSpPr>
                <p:cNvPr id="77" name="Rectangle 76"/>
                <p:cNvSpPr/>
                <p:nvPr/>
              </p:nvSpPr>
              <p:spPr>
                <a:xfrm>
                  <a:off x="2215429" y="5461358"/>
                  <a:ext cx="647202" cy="395418"/>
                </a:xfrm>
                <a:prstGeom prst="rect">
                  <a:avLst/>
                </a:prstGeom>
                <a:noFill/>
                <a:ln w="285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GB"/>
                </a:p>
              </p:txBody>
            </p:sp>
            <p:sp>
              <p:nvSpPr>
                <p:cNvPr id="78" name="Rectangle 77"/>
                <p:cNvSpPr/>
                <p:nvPr/>
              </p:nvSpPr>
              <p:spPr>
                <a:xfrm>
                  <a:off x="2862631" y="5461358"/>
                  <a:ext cx="647203" cy="395418"/>
                </a:xfrm>
                <a:prstGeom prst="rect">
                  <a:avLst/>
                </a:prstGeom>
                <a:noFill/>
                <a:ln w="285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GB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3509834" y="5461358"/>
                  <a:ext cx="645348" cy="395418"/>
                </a:xfrm>
                <a:prstGeom prst="rect">
                  <a:avLst/>
                </a:prstGeom>
                <a:noFill/>
                <a:ln w="285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GB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4155183" y="5461358"/>
                  <a:ext cx="647202" cy="395418"/>
                </a:xfrm>
                <a:prstGeom prst="rect">
                  <a:avLst/>
                </a:prstGeom>
                <a:noFill/>
                <a:ln w="285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GB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4802385" y="5461358"/>
                  <a:ext cx="647203" cy="395418"/>
                </a:xfrm>
                <a:prstGeom prst="rect">
                  <a:avLst/>
                </a:prstGeom>
                <a:noFill/>
                <a:ln w="285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GB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5449588" y="5461358"/>
                  <a:ext cx="647202" cy="395418"/>
                </a:xfrm>
                <a:prstGeom prst="rect">
                  <a:avLst/>
                </a:prstGeom>
                <a:noFill/>
                <a:ln w="285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GB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6096790" y="5461358"/>
                  <a:ext cx="645348" cy="395418"/>
                </a:xfrm>
                <a:prstGeom prst="rect">
                  <a:avLst/>
                </a:prstGeom>
                <a:noFill/>
                <a:ln w="285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GB"/>
                </a:p>
              </p:txBody>
            </p:sp>
            <p:sp>
              <p:nvSpPr>
                <p:cNvPr id="84" name="Rectangle 83"/>
                <p:cNvSpPr/>
                <p:nvPr/>
              </p:nvSpPr>
              <p:spPr>
                <a:xfrm>
                  <a:off x="6742139" y="5461358"/>
                  <a:ext cx="647203" cy="395418"/>
                </a:xfrm>
                <a:prstGeom prst="rect">
                  <a:avLst/>
                </a:prstGeom>
                <a:noFill/>
                <a:ln w="285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GB"/>
                </a:p>
              </p:txBody>
            </p:sp>
          </p:grpSp>
        </p:grpSp>
        <p:grpSp>
          <p:nvGrpSpPr>
            <p:cNvPr id="21521" name="Group 148"/>
            <p:cNvGrpSpPr>
              <a:grpSpLocks/>
            </p:cNvGrpSpPr>
            <p:nvPr/>
          </p:nvGrpSpPr>
          <p:grpSpPr bwMode="auto">
            <a:xfrm>
              <a:off x="4885068" y="3540117"/>
              <a:ext cx="1110461" cy="622033"/>
              <a:chOff x="4514304" y="2481002"/>
              <a:chExt cx="1758617" cy="667973"/>
            </a:xfrm>
          </p:grpSpPr>
          <p:grpSp>
            <p:nvGrpSpPr>
              <p:cNvPr id="21522" name="Group 149"/>
              <p:cNvGrpSpPr>
                <a:grpSpLocks/>
              </p:cNvGrpSpPr>
              <p:nvPr/>
            </p:nvGrpSpPr>
            <p:grpSpPr bwMode="auto">
              <a:xfrm>
                <a:off x="5391127" y="2481002"/>
                <a:ext cx="881794" cy="667973"/>
                <a:chOff x="6276542" y="2481002"/>
                <a:chExt cx="881794" cy="667973"/>
              </a:xfrm>
            </p:grpSpPr>
            <p:cxnSp>
              <p:nvCxnSpPr>
                <p:cNvPr id="157" name="Straight Connector 156"/>
                <p:cNvCxnSpPr/>
                <p:nvPr/>
              </p:nvCxnSpPr>
              <p:spPr>
                <a:xfrm flipH="1">
                  <a:off x="6277074" y="2480755"/>
                  <a:ext cx="880025" cy="668220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8" name="Straight Connector 157"/>
                <p:cNvCxnSpPr/>
                <p:nvPr/>
              </p:nvCxnSpPr>
              <p:spPr>
                <a:xfrm flipH="1" flipV="1">
                  <a:off x="6284618" y="2480755"/>
                  <a:ext cx="872481" cy="668220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1523" name="Group 150"/>
              <p:cNvGrpSpPr>
                <a:grpSpLocks/>
              </p:cNvGrpSpPr>
              <p:nvPr/>
            </p:nvGrpSpPr>
            <p:grpSpPr bwMode="auto">
              <a:xfrm>
                <a:off x="4514304" y="2481002"/>
                <a:ext cx="881794" cy="667973"/>
                <a:chOff x="6276542" y="2481002"/>
                <a:chExt cx="881794" cy="667973"/>
              </a:xfrm>
            </p:grpSpPr>
            <p:cxnSp>
              <p:nvCxnSpPr>
                <p:cNvPr id="155" name="Straight Connector 154"/>
                <p:cNvCxnSpPr/>
                <p:nvPr/>
              </p:nvCxnSpPr>
              <p:spPr>
                <a:xfrm flipH="1">
                  <a:off x="6276387" y="2480755"/>
                  <a:ext cx="880025" cy="668220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6" name="Straight Connector 155"/>
                <p:cNvCxnSpPr/>
                <p:nvPr/>
              </p:nvCxnSpPr>
              <p:spPr>
                <a:xfrm flipH="1" flipV="1">
                  <a:off x="6283929" y="2480755"/>
                  <a:ext cx="872483" cy="668220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</p:grpSp>
    </p:spTree>
    <p:extLst>
      <p:ext uri="{BB962C8B-B14F-4D97-AF65-F5344CB8AC3E}">
        <p14:creationId xmlns:p14="http://schemas.microsoft.com/office/powerpoint/2010/main" val="12899399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44444E-6 -2.96296E-6 L -0.35902 -2.96296E-6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7951" y="0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44444E-6 -4.07407E-6 L -0.36527 -4.07407E-6 " pathEditMode="relative" rAng="0" ptsTypes="AA">
                                      <p:cBhvr>
                                        <p:cTn id="8" dur="20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8264" y="0"/>
                                    </p:animMotion>
                                  </p:childTnLst>
                                </p:cTn>
                              </p:par>
                              <p:par>
                                <p:cTn id="9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44444E-6 -3.7037E-6 L -0.3684 -3.7037E-6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842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386" name="Group 8"/>
          <p:cNvGrpSpPr>
            <a:grpSpLocks/>
          </p:cNvGrpSpPr>
          <p:nvPr/>
        </p:nvGrpSpPr>
        <p:grpSpPr bwMode="auto">
          <a:xfrm>
            <a:off x="2152651" y="1714501"/>
            <a:ext cx="7902575" cy="2182813"/>
            <a:chOff x="628650" y="1611012"/>
            <a:chExt cx="7902575" cy="2286752"/>
          </a:xfrm>
        </p:grpSpPr>
        <p:sp>
          <p:nvSpPr>
            <p:cNvPr id="12" name="Rectangle 11"/>
            <p:cNvSpPr/>
            <p:nvPr/>
          </p:nvSpPr>
          <p:spPr>
            <a:xfrm>
              <a:off x="628650" y="1611012"/>
              <a:ext cx="3922713" cy="2286752"/>
            </a:xfrm>
            <a:prstGeom prst="rect">
              <a:avLst/>
            </a:prstGeom>
            <a:solidFill>
              <a:schemeClr val="accent3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4608513" y="1611012"/>
              <a:ext cx="3922712" cy="2286752"/>
            </a:xfrm>
            <a:prstGeom prst="rect">
              <a:avLst/>
            </a:prstGeom>
            <a:solidFill>
              <a:schemeClr val="accent3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</p:grpSp>
      <p:grpSp>
        <p:nvGrpSpPr>
          <p:cNvPr id="16387" name="Group 20"/>
          <p:cNvGrpSpPr>
            <a:grpSpLocks/>
          </p:cNvGrpSpPr>
          <p:nvPr/>
        </p:nvGrpSpPr>
        <p:grpSpPr bwMode="auto">
          <a:xfrm>
            <a:off x="2152651" y="3949700"/>
            <a:ext cx="7902575" cy="2286000"/>
            <a:chOff x="628650" y="1619250"/>
            <a:chExt cx="7869623" cy="4591050"/>
          </a:xfrm>
        </p:grpSpPr>
        <p:sp>
          <p:nvSpPr>
            <p:cNvPr id="22" name="Rectangle 21"/>
            <p:cNvSpPr/>
            <p:nvPr/>
          </p:nvSpPr>
          <p:spPr>
            <a:xfrm>
              <a:off x="628650" y="1619250"/>
              <a:ext cx="3906356" cy="4591050"/>
            </a:xfrm>
            <a:prstGeom prst="rect">
              <a:avLst/>
            </a:prstGeom>
            <a:solidFill>
              <a:schemeClr val="accent3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23" name="Rectangle 22"/>
            <p:cNvSpPr/>
            <p:nvPr/>
          </p:nvSpPr>
          <p:spPr>
            <a:xfrm>
              <a:off x="4591918" y="1619250"/>
              <a:ext cx="3906355" cy="4591050"/>
            </a:xfrm>
            <a:prstGeom prst="rect">
              <a:avLst/>
            </a:prstGeom>
            <a:solidFill>
              <a:schemeClr val="accent3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</p:grpSp>
      <p:sp>
        <p:nvSpPr>
          <p:cNvPr id="8" name="Rectangle 7"/>
          <p:cNvSpPr/>
          <p:nvPr/>
        </p:nvSpPr>
        <p:spPr>
          <a:xfrm>
            <a:off x="4729971" y="696914"/>
            <a:ext cx="2747932" cy="615553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algn="ctr">
              <a:defRPr/>
            </a:pPr>
            <a:r>
              <a:rPr lang="en-GB" sz="4000" dirty="0">
                <a:latin typeface="+mj-lt"/>
              </a:rPr>
              <a:t>Quarter Hunt</a:t>
            </a:r>
          </a:p>
        </p:txBody>
      </p:sp>
      <p:sp>
        <p:nvSpPr>
          <p:cNvPr id="11" name="Rectangle 10"/>
          <p:cNvSpPr/>
          <p:nvPr/>
        </p:nvSpPr>
        <p:spPr>
          <a:xfrm>
            <a:off x="2387601" y="2809876"/>
            <a:ext cx="741363" cy="746125"/>
          </a:xfrm>
          <a:prstGeom prst="rect">
            <a:avLst/>
          </a:prstGeom>
          <a:solidFill>
            <a:srgbClr val="FCAB1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41" name="Right Triangle 40"/>
          <p:cNvSpPr/>
          <p:nvPr/>
        </p:nvSpPr>
        <p:spPr>
          <a:xfrm rot="5400000">
            <a:off x="2389982" y="5091907"/>
            <a:ext cx="736600" cy="741363"/>
          </a:xfrm>
          <a:prstGeom prst="rtTriangle">
            <a:avLst/>
          </a:prstGeom>
          <a:solidFill>
            <a:srgbClr val="FCAB1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pic>
        <p:nvPicPr>
          <p:cNvPr id="16392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144" t="14534" r="52550" b="55676"/>
          <a:stretch>
            <a:fillRect/>
          </a:stretch>
        </p:blipFill>
        <p:spPr bwMode="auto">
          <a:xfrm>
            <a:off x="2339976" y="2030414"/>
            <a:ext cx="1577975" cy="1571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4" name="Right Triangle 43"/>
          <p:cNvSpPr/>
          <p:nvPr/>
        </p:nvSpPr>
        <p:spPr>
          <a:xfrm rot="16200000">
            <a:off x="6411913" y="2452688"/>
            <a:ext cx="1484312" cy="741362"/>
          </a:xfrm>
          <a:prstGeom prst="rtTriangle">
            <a:avLst/>
          </a:prstGeom>
          <a:solidFill>
            <a:srgbClr val="FCAB1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pic>
        <p:nvPicPr>
          <p:cNvPr id="16394" name="Picture 1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2548" t="14534" r="5144" b="55676"/>
          <a:stretch>
            <a:fillRect/>
          </a:stretch>
        </p:blipFill>
        <p:spPr bwMode="auto">
          <a:xfrm>
            <a:off x="2343151" y="4306889"/>
            <a:ext cx="1577975" cy="1571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2" name="Rectangle 41"/>
          <p:cNvSpPr/>
          <p:nvPr/>
        </p:nvSpPr>
        <p:spPr>
          <a:xfrm>
            <a:off x="6775450" y="4351338"/>
            <a:ext cx="376238" cy="1498600"/>
          </a:xfrm>
          <a:prstGeom prst="rect">
            <a:avLst/>
          </a:prstGeom>
          <a:solidFill>
            <a:srgbClr val="FCAB1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pic>
        <p:nvPicPr>
          <p:cNvPr id="16396" name="Picture 1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144" t="47807" r="52550" b="22401"/>
          <a:stretch>
            <a:fillRect/>
          </a:stretch>
        </p:blipFill>
        <p:spPr bwMode="auto">
          <a:xfrm>
            <a:off x="6364289" y="2030414"/>
            <a:ext cx="1577975" cy="1571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397" name="Picture 1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2718" t="47807" r="4974" b="22401"/>
          <a:stretch>
            <a:fillRect/>
          </a:stretch>
        </p:blipFill>
        <p:spPr bwMode="auto">
          <a:xfrm>
            <a:off x="6364289" y="4306889"/>
            <a:ext cx="1577975" cy="1571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398" name="Rectangle 9"/>
          <p:cNvSpPr>
            <a:spLocks noChangeArrowheads="1"/>
          </p:cNvSpPr>
          <p:nvPr/>
        </p:nvSpPr>
        <p:spPr bwMode="auto">
          <a:xfrm>
            <a:off x="3817938" y="1327151"/>
            <a:ext cx="4572000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>
                <a:solidFill>
                  <a:srgbClr val="1C1C1C"/>
                </a:solidFill>
                <a:latin typeface="Twinkl" charset="0"/>
                <a:ea typeface="Sassoon Infant Rg" charset="0"/>
                <a:cs typeface="Twinkl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1600">
                <a:solidFill>
                  <a:srgbClr val="1C1C1C"/>
                </a:solidFill>
                <a:latin typeface="Twinkl" charset="0"/>
                <a:ea typeface="Sassoon Infant Rg" charset="0"/>
                <a:cs typeface="Twinkl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1400">
                <a:solidFill>
                  <a:srgbClr val="1C1C1C"/>
                </a:solidFill>
                <a:latin typeface="Twinkl" charset="0"/>
                <a:ea typeface="Sassoon Infant Rg" charset="0"/>
                <a:cs typeface="Twinkl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1400">
                <a:solidFill>
                  <a:srgbClr val="1C1C1C"/>
                </a:solidFill>
                <a:latin typeface="Twinkl" charset="0"/>
                <a:ea typeface="Sassoon Infant Rg" charset="0"/>
                <a:cs typeface="Twinkl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1400">
                <a:solidFill>
                  <a:srgbClr val="1C1C1C"/>
                </a:solidFill>
                <a:latin typeface="Twinkl" charset="0"/>
                <a:ea typeface="Sassoon Infant Rg" charset="0"/>
                <a:cs typeface="Twink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 sz="1400">
                <a:solidFill>
                  <a:srgbClr val="1C1C1C"/>
                </a:solidFill>
                <a:latin typeface="Twinkl" charset="0"/>
                <a:ea typeface="Sassoon Infant Rg" charset="0"/>
                <a:cs typeface="Twink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 sz="1400">
                <a:solidFill>
                  <a:srgbClr val="1C1C1C"/>
                </a:solidFill>
                <a:latin typeface="Twinkl" charset="0"/>
                <a:ea typeface="Sassoon Infant Rg" charset="0"/>
                <a:cs typeface="Twink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 sz="1400">
                <a:solidFill>
                  <a:srgbClr val="1C1C1C"/>
                </a:solidFill>
                <a:latin typeface="Twinkl" charset="0"/>
                <a:ea typeface="Sassoon Infant Rg" charset="0"/>
                <a:cs typeface="Twink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 sz="1400">
                <a:solidFill>
                  <a:srgbClr val="1C1C1C"/>
                </a:solidFill>
                <a:latin typeface="Twinkl" charset="0"/>
                <a:ea typeface="Sassoon Infant Rg" charset="0"/>
                <a:cs typeface="Twinkl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1600">
                <a:solidFill>
                  <a:schemeClr val="tx1"/>
                </a:solidFill>
              </a:rPr>
              <a:t>Which of these images represents a quarter?</a:t>
            </a:r>
          </a:p>
        </p:txBody>
      </p:sp>
      <p:sp>
        <p:nvSpPr>
          <p:cNvPr id="28" name="Rectangle 27"/>
          <p:cNvSpPr>
            <a:spLocks noChangeArrowheads="1"/>
          </p:cNvSpPr>
          <p:nvPr/>
        </p:nvSpPr>
        <p:spPr bwMode="auto">
          <a:xfrm>
            <a:off x="3975101" y="2081214"/>
            <a:ext cx="1922463" cy="1385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>
                <a:solidFill>
                  <a:srgbClr val="1C1C1C"/>
                </a:solidFill>
                <a:latin typeface="Twinkl" charset="0"/>
                <a:ea typeface="Sassoon Infant Rg" charset="0"/>
                <a:cs typeface="Twinkl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1600">
                <a:solidFill>
                  <a:srgbClr val="1C1C1C"/>
                </a:solidFill>
                <a:latin typeface="Twinkl" charset="0"/>
                <a:ea typeface="Sassoon Infant Rg" charset="0"/>
                <a:cs typeface="Twinkl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1400">
                <a:solidFill>
                  <a:srgbClr val="1C1C1C"/>
                </a:solidFill>
                <a:latin typeface="Twinkl" charset="0"/>
                <a:ea typeface="Sassoon Infant Rg" charset="0"/>
                <a:cs typeface="Twinkl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1400">
                <a:solidFill>
                  <a:srgbClr val="1C1C1C"/>
                </a:solidFill>
                <a:latin typeface="Twinkl" charset="0"/>
                <a:ea typeface="Sassoon Infant Rg" charset="0"/>
                <a:cs typeface="Twinkl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1400">
                <a:solidFill>
                  <a:srgbClr val="1C1C1C"/>
                </a:solidFill>
                <a:latin typeface="Twinkl" charset="0"/>
                <a:ea typeface="Sassoon Infant Rg" charset="0"/>
                <a:cs typeface="Twink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 sz="1400">
                <a:solidFill>
                  <a:srgbClr val="1C1C1C"/>
                </a:solidFill>
                <a:latin typeface="Twinkl" charset="0"/>
                <a:ea typeface="Sassoon Infant Rg" charset="0"/>
                <a:cs typeface="Twink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 sz="1400">
                <a:solidFill>
                  <a:srgbClr val="1C1C1C"/>
                </a:solidFill>
                <a:latin typeface="Twinkl" charset="0"/>
                <a:ea typeface="Sassoon Infant Rg" charset="0"/>
                <a:cs typeface="Twink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 sz="1400">
                <a:solidFill>
                  <a:srgbClr val="1C1C1C"/>
                </a:solidFill>
                <a:latin typeface="Twinkl" charset="0"/>
                <a:ea typeface="Sassoon Infant Rg" charset="0"/>
                <a:cs typeface="Twink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 sz="1400">
                <a:solidFill>
                  <a:srgbClr val="1C1C1C"/>
                </a:solidFill>
                <a:latin typeface="Twinkl" charset="0"/>
                <a:ea typeface="Sassoon Infant Rg" charset="0"/>
                <a:cs typeface="Twinkl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1400">
                <a:solidFill>
                  <a:schemeClr val="tx1"/>
                </a:solidFill>
              </a:rPr>
              <a:t>Is a quarter because the whole square is split into 4 equal sized pieces. It is split in half and each half is split in half again.</a:t>
            </a:r>
          </a:p>
        </p:txBody>
      </p:sp>
      <p:sp>
        <p:nvSpPr>
          <p:cNvPr id="29" name="Rectangle 28"/>
          <p:cNvSpPr>
            <a:spLocks noChangeArrowheads="1"/>
          </p:cNvSpPr>
          <p:nvPr/>
        </p:nvSpPr>
        <p:spPr bwMode="auto">
          <a:xfrm>
            <a:off x="7950201" y="2001838"/>
            <a:ext cx="2055813" cy="16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>
                <a:solidFill>
                  <a:srgbClr val="1C1C1C"/>
                </a:solidFill>
                <a:latin typeface="Twinkl" charset="0"/>
                <a:ea typeface="Sassoon Infant Rg" charset="0"/>
                <a:cs typeface="Twinkl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1600">
                <a:solidFill>
                  <a:srgbClr val="1C1C1C"/>
                </a:solidFill>
                <a:latin typeface="Twinkl" charset="0"/>
                <a:ea typeface="Sassoon Infant Rg" charset="0"/>
                <a:cs typeface="Twinkl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1400">
                <a:solidFill>
                  <a:srgbClr val="1C1C1C"/>
                </a:solidFill>
                <a:latin typeface="Twinkl" charset="0"/>
                <a:ea typeface="Sassoon Infant Rg" charset="0"/>
                <a:cs typeface="Twinkl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1400">
                <a:solidFill>
                  <a:srgbClr val="1C1C1C"/>
                </a:solidFill>
                <a:latin typeface="Twinkl" charset="0"/>
                <a:ea typeface="Sassoon Infant Rg" charset="0"/>
                <a:cs typeface="Twinkl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1400">
                <a:solidFill>
                  <a:srgbClr val="1C1C1C"/>
                </a:solidFill>
                <a:latin typeface="Twinkl" charset="0"/>
                <a:ea typeface="Sassoon Infant Rg" charset="0"/>
                <a:cs typeface="Twink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 sz="1400">
                <a:solidFill>
                  <a:srgbClr val="1C1C1C"/>
                </a:solidFill>
                <a:latin typeface="Twinkl" charset="0"/>
                <a:ea typeface="Sassoon Infant Rg" charset="0"/>
                <a:cs typeface="Twink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 sz="1400">
                <a:solidFill>
                  <a:srgbClr val="1C1C1C"/>
                </a:solidFill>
                <a:latin typeface="Twinkl" charset="0"/>
                <a:ea typeface="Sassoon Infant Rg" charset="0"/>
                <a:cs typeface="Twink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 sz="1400">
                <a:solidFill>
                  <a:srgbClr val="1C1C1C"/>
                </a:solidFill>
                <a:latin typeface="Twinkl" charset="0"/>
                <a:ea typeface="Sassoon Infant Rg" charset="0"/>
                <a:cs typeface="Twink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 sz="1400">
                <a:solidFill>
                  <a:srgbClr val="1C1C1C"/>
                </a:solidFill>
                <a:latin typeface="Twinkl" charset="0"/>
                <a:ea typeface="Sassoon Infant Rg" charset="0"/>
                <a:cs typeface="Twinkl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1400">
                <a:solidFill>
                  <a:schemeClr val="tx1"/>
                </a:solidFill>
              </a:rPr>
              <a:t>Is a quarter because the whole square is split into 4 equal sized pieces. The 2 rectangles together make half and the remaining half is split in half again.</a:t>
            </a:r>
          </a:p>
        </p:txBody>
      </p:sp>
      <p:sp>
        <p:nvSpPr>
          <p:cNvPr id="31" name="Rectangle 30"/>
          <p:cNvSpPr>
            <a:spLocks noChangeArrowheads="1"/>
          </p:cNvSpPr>
          <p:nvPr/>
        </p:nvSpPr>
        <p:spPr bwMode="auto">
          <a:xfrm>
            <a:off x="8067676" y="4614864"/>
            <a:ext cx="1922463" cy="954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>
                <a:solidFill>
                  <a:srgbClr val="1C1C1C"/>
                </a:solidFill>
                <a:latin typeface="Twinkl" charset="0"/>
                <a:ea typeface="Sassoon Infant Rg" charset="0"/>
                <a:cs typeface="Twinkl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1600">
                <a:solidFill>
                  <a:srgbClr val="1C1C1C"/>
                </a:solidFill>
                <a:latin typeface="Twinkl" charset="0"/>
                <a:ea typeface="Sassoon Infant Rg" charset="0"/>
                <a:cs typeface="Twinkl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1400">
                <a:solidFill>
                  <a:srgbClr val="1C1C1C"/>
                </a:solidFill>
                <a:latin typeface="Twinkl" charset="0"/>
                <a:ea typeface="Sassoon Infant Rg" charset="0"/>
                <a:cs typeface="Twinkl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1400">
                <a:solidFill>
                  <a:srgbClr val="1C1C1C"/>
                </a:solidFill>
                <a:latin typeface="Twinkl" charset="0"/>
                <a:ea typeface="Sassoon Infant Rg" charset="0"/>
                <a:cs typeface="Twinkl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1400">
                <a:solidFill>
                  <a:srgbClr val="1C1C1C"/>
                </a:solidFill>
                <a:latin typeface="Twinkl" charset="0"/>
                <a:ea typeface="Sassoon Infant Rg" charset="0"/>
                <a:cs typeface="Twink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 sz="1400">
                <a:solidFill>
                  <a:srgbClr val="1C1C1C"/>
                </a:solidFill>
                <a:latin typeface="Twinkl" charset="0"/>
                <a:ea typeface="Sassoon Infant Rg" charset="0"/>
                <a:cs typeface="Twink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 sz="1400">
                <a:solidFill>
                  <a:srgbClr val="1C1C1C"/>
                </a:solidFill>
                <a:latin typeface="Twinkl" charset="0"/>
                <a:ea typeface="Sassoon Infant Rg" charset="0"/>
                <a:cs typeface="Twink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 sz="1400">
                <a:solidFill>
                  <a:srgbClr val="1C1C1C"/>
                </a:solidFill>
                <a:latin typeface="Twinkl" charset="0"/>
                <a:ea typeface="Sassoon Infant Rg" charset="0"/>
                <a:cs typeface="Twink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 sz="1400">
                <a:solidFill>
                  <a:srgbClr val="1C1C1C"/>
                </a:solidFill>
                <a:latin typeface="Twinkl" charset="0"/>
                <a:ea typeface="Sassoon Infant Rg" charset="0"/>
                <a:cs typeface="Twinkl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1400">
                <a:solidFill>
                  <a:schemeClr val="tx1"/>
                </a:solidFill>
              </a:rPr>
              <a:t>Is a quarter because the whole square is split into 4 equal sized pieces.</a:t>
            </a:r>
          </a:p>
        </p:txBody>
      </p:sp>
      <p:sp>
        <p:nvSpPr>
          <p:cNvPr id="32" name="Rectangle 31"/>
          <p:cNvSpPr>
            <a:spLocks noChangeArrowheads="1"/>
          </p:cNvSpPr>
          <p:nvPr/>
        </p:nvSpPr>
        <p:spPr bwMode="auto">
          <a:xfrm>
            <a:off x="4035426" y="4722814"/>
            <a:ext cx="1922463" cy="739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>
                <a:solidFill>
                  <a:srgbClr val="1C1C1C"/>
                </a:solidFill>
                <a:latin typeface="Twinkl" charset="0"/>
                <a:ea typeface="Sassoon Infant Rg" charset="0"/>
                <a:cs typeface="Twinkl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1600">
                <a:solidFill>
                  <a:srgbClr val="1C1C1C"/>
                </a:solidFill>
                <a:latin typeface="Twinkl" charset="0"/>
                <a:ea typeface="Sassoon Infant Rg" charset="0"/>
                <a:cs typeface="Twinkl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1400">
                <a:solidFill>
                  <a:srgbClr val="1C1C1C"/>
                </a:solidFill>
                <a:latin typeface="Twinkl" charset="0"/>
                <a:ea typeface="Sassoon Infant Rg" charset="0"/>
                <a:cs typeface="Twinkl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1400">
                <a:solidFill>
                  <a:srgbClr val="1C1C1C"/>
                </a:solidFill>
                <a:latin typeface="Twinkl" charset="0"/>
                <a:ea typeface="Sassoon Infant Rg" charset="0"/>
                <a:cs typeface="Twinkl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1400">
                <a:solidFill>
                  <a:srgbClr val="1C1C1C"/>
                </a:solidFill>
                <a:latin typeface="Twinkl" charset="0"/>
                <a:ea typeface="Sassoon Infant Rg" charset="0"/>
                <a:cs typeface="Twink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 sz="1400">
                <a:solidFill>
                  <a:srgbClr val="1C1C1C"/>
                </a:solidFill>
                <a:latin typeface="Twinkl" charset="0"/>
                <a:ea typeface="Sassoon Infant Rg" charset="0"/>
                <a:cs typeface="Twink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 sz="1400">
                <a:solidFill>
                  <a:srgbClr val="1C1C1C"/>
                </a:solidFill>
                <a:latin typeface="Twinkl" charset="0"/>
                <a:ea typeface="Sassoon Infant Rg" charset="0"/>
                <a:cs typeface="Twink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 sz="1400">
                <a:solidFill>
                  <a:srgbClr val="1C1C1C"/>
                </a:solidFill>
                <a:latin typeface="Twinkl" charset="0"/>
                <a:ea typeface="Sassoon Infant Rg" charset="0"/>
                <a:cs typeface="Twink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 sz="1400">
                <a:solidFill>
                  <a:srgbClr val="1C1C1C"/>
                </a:solidFill>
                <a:latin typeface="Twinkl" charset="0"/>
                <a:ea typeface="Sassoon Infant Rg" charset="0"/>
                <a:cs typeface="Twinkl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1400">
                <a:solidFill>
                  <a:schemeClr val="tx1"/>
                </a:solidFill>
              </a:rPr>
              <a:t>Is not a quarter because the 4 pieces are not equal sizes.</a:t>
            </a:r>
          </a:p>
        </p:txBody>
      </p:sp>
      <p:grpSp>
        <p:nvGrpSpPr>
          <p:cNvPr id="40" name="Group 39"/>
          <p:cNvGrpSpPr>
            <a:grpSpLocks/>
          </p:cNvGrpSpPr>
          <p:nvPr/>
        </p:nvGrpSpPr>
        <p:grpSpPr bwMode="auto">
          <a:xfrm>
            <a:off x="2235200" y="1933575"/>
            <a:ext cx="1765300" cy="1824038"/>
            <a:chOff x="711030" y="1991392"/>
            <a:chExt cx="1765478" cy="1822728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711030" y="2867063"/>
              <a:ext cx="1765478" cy="0"/>
            </a:xfrm>
            <a:prstGeom prst="line">
              <a:avLst/>
            </a:prstGeom>
            <a:ln w="28575">
              <a:solidFill>
                <a:srgbClr val="F35D2B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/>
            <p:nvPr/>
          </p:nvCxnSpPr>
          <p:spPr>
            <a:xfrm>
              <a:off x="1214319" y="1991392"/>
              <a:ext cx="0" cy="1822728"/>
            </a:xfrm>
            <a:prstGeom prst="line">
              <a:avLst/>
            </a:prstGeom>
            <a:ln w="28575">
              <a:solidFill>
                <a:srgbClr val="F35D2B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6430208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/>
      <p:bldP spid="29" grpId="0"/>
      <p:bldP spid="31" grpId="0"/>
      <p:bldP spid="3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Square Exercise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902585"/>
          </a:xfrm>
        </p:spPr>
        <p:txBody>
          <a:bodyPr/>
          <a:lstStyle/>
          <a:p>
            <a:r>
              <a:rPr lang="en-US" dirty="0" smtClean="0"/>
              <a:t>This shows the children in a physical way about equivalent fractions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3972393" y="3537679"/>
            <a:ext cx="404734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smtClean="0"/>
              <a:t>Counter Exercise</a:t>
            </a: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6555318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Counter Exercise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Get 3 counters 2 the same </a:t>
            </a:r>
            <a:r>
              <a:rPr lang="en-US" dirty="0" err="1" smtClean="0"/>
              <a:t>colour</a:t>
            </a:r>
            <a:r>
              <a:rPr lang="en-US" dirty="0" smtClean="0"/>
              <a:t> 1 different</a:t>
            </a:r>
          </a:p>
          <a:p>
            <a:r>
              <a:rPr lang="en-US" dirty="0" smtClean="0"/>
              <a:t>How many are counters altogether, what fractions are of each </a:t>
            </a:r>
            <a:r>
              <a:rPr lang="en-US" dirty="0" err="1" smtClean="0"/>
              <a:t>colour</a:t>
            </a:r>
            <a:r>
              <a:rPr lang="en-US" dirty="0" smtClean="0"/>
              <a:t>?</a:t>
            </a:r>
          </a:p>
          <a:p>
            <a:r>
              <a:rPr lang="en-US" dirty="0" smtClean="0"/>
              <a:t>Repeat the pattern underneath and do the same</a:t>
            </a:r>
            <a:endParaRPr lang="en-US" dirty="0"/>
          </a:p>
        </p:txBody>
      </p:sp>
      <p:sp>
        <p:nvSpPr>
          <p:cNvPr id="4" name="Oval 3"/>
          <p:cNvSpPr/>
          <p:nvPr/>
        </p:nvSpPr>
        <p:spPr>
          <a:xfrm>
            <a:off x="1347537" y="3657600"/>
            <a:ext cx="561474" cy="49730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2137611" y="3657600"/>
            <a:ext cx="561474" cy="49730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2927685" y="3657599"/>
            <a:ext cx="561474" cy="497305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1347537" y="4668628"/>
            <a:ext cx="561474" cy="49730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2137611" y="4668627"/>
            <a:ext cx="561474" cy="49730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2927685" y="4668626"/>
            <a:ext cx="561474" cy="497305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61526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Rectangle 94"/>
          <p:cNvSpPr/>
          <p:nvPr/>
        </p:nvSpPr>
        <p:spPr>
          <a:xfrm>
            <a:off x="2152651" y="1568450"/>
            <a:ext cx="7902575" cy="464185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pic>
        <p:nvPicPr>
          <p:cNvPr id="19459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19588" y="2041525"/>
            <a:ext cx="5662612" cy="3652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Rectangle 7"/>
          <p:cNvSpPr/>
          <p:nvPr/>
        </p:nvSpPr>
        <p:spPr>
          <a:xfrm>
            <a:off x="3324225" y="696913"/>
            <a:ext cx="5543550" cy="615950"/>
          </a:xfrm>
          <a:prstGeom prst="rect">
            <a:avLst/>
          </a:prstGeom>
        </p:spPr>
        <p:txBody>
          <a:bodyPr lIns="0" tIns="0" rIns="0" bIns="0">
            <a:spAutoFit/>
          </a:bodyPr>
          <a:lstStyle/>
          <a:p>
            <a:pPr algn="ctr">
              <a:defRPr/>
            </a:pPr>
            <a:r>
              <a:rPr lang="en-GB" altLang="en-US" sz="4000" dirty="0">
                <a:latin typeface="+mj-lt"/>
              </a:rPr>
              <a:t>Equivalent Fractions</a:t>
            </a:r>
            <a:endParaRPr lang="en-GB" sz="4000" dirty="0">
              <a:latin typeface="+mj-lt"/>
            </a:endParaRPr>
          </a:p>
        </p:txBody>
      </p:sp>
      <p:sp>
        <p:nvSpPr>
          <p:cNvPr id="19462" name="Rectangle 1"/>
          <p:cNvSpPr>
            <a:spLocks noChangeArrowheads="1"/>
          </p:cNvSpPr>
          <p:nvPr/>
        </p:nvSpPr>
        <p:spPr bwMode="auto">
          <a:xfrm>
            <a:off x="2122488" y="1692276"/>
            <a:ext cx="200660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>
                <a:solidFill>
                  <a:srgbClr val="1C1C1C"/>
                </a:solidFill>
                <a:latin typeface="Twinkl" charset="0"/>
                <a:ea typeface="Sassoon Infant Rg" charset="0"/>
                <a:cs typeface="Twinkl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1600">
                <a:solidFill>
                  <a:srgbClr val="1C1C1C"/>
                </a:solidFill>
                <a:latin typeface="Twinkl" charset="0"/>
                <a:ea typeface="Sassoon Infant Rg" charset="0"/>
                <a:cs typeface="Twinkl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1400">
                <a:solidFill>
                  <a:srgbClr val="1C1C1C"/>
                </a:solidFill>
                <a:latin typeface="Twinkl" charset="0"/>
                <a:ea typeface="Sassoon Infant Rg" charset="0"/>
                <a:cs typeface="Twinkl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1400">
                <a:solidFill>
                  <a:srgbClr val="1C1C1C"/>
                </a:solidFill>
                <a:latin typeface="Twinkl" charset="0"/>
                <a:ea typeface="Sassoon Infant Rg" charset="0"/>
                <a:cs typeface="Twinkl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1400">
                <a:solidFill>
                  <a:srgbClr val="1C1C1C"/>
                </a:solidFill>
                <a:latin typeface="Twinkl" charset="0"/>
                <a:ea typeface="Sassoon Infant Rg" charset="0"/>
                <a:cs typeface="Twink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 sz="1400">
                <a:solidFill>
                  <a:srgbClr val="1C1C1C"/>
                </a:solidFill>
                <a:latin typeface="Twinkl" charset="0"/>
                <a:ea typeface="Sassoon Infant Rg" charset="0"/>
                <a:cs typeface="Twink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 sz="1400">
                <a:solidFill>
                  <a:srgbClr val="1C1C1C"/>
                </a:solidFill>
                <a:latin typeface="Twinkl" charset="0"/>
                <a:ea typeface="Sassoon Infant Rg" charset="0"/>
                <a:cs typeface="Twink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 sz="1400">
                <a:solidFill>
                  <a:srgbClr val="1C1C1C"/>
                </a:solidFill>
                <a:latin typeface="Twinkl" charset="0"/>
                <a:ea typeface="Sassoon Infant Rg" charset="0"/>
                <a:cs typeface="Twink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 sz="1400">
                <a:solidFill>
                  <a:srgbClr val="1C1C1C"/>
                </a:solidFill>
                <a:latin typeface="Twinkl" charset="0"/>
                <a:ea typeface="Sassoon Infant Rg" charset="0"/>
                <a:cs typeface="Twinkl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1600">
                <a:solidFill>
                  <a:schemeClr val="tx1"/>
                </a:solidFill>
              </a:rPr>
              <a:t>Which other fractions are the same size as one half?</a:t>
            </a:r>
          </a:p>
        </p:txBody>
      </p:sp>
      <p:sp>
        <p:nvSpPr>
          <p:cNvPr id="134" name="Rectangle 133"/>
          <p:cNvSpPr>
            <a:spLocks noChangeArrowheads="1"/>
          </p:cNvSpPr>
          <p:nvPr/>
        </p:nvSpPr>
        <p:spPr bwMode="auto">
          <a:xfrm>
            <a:off x="2178051" y="2884488"/>
            <a:ext cx="2055813" cy="181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>
                <a:solidFill>
                  <a:srgbClr val="1C1C1C"/>
                </a:solidFill>
                <a:latin typeface="Twinkl" charset="0"/>
                <a:ea typeface="Sassoon Infant Rg" charset="0"/>
                <a:cs typeface="Twinkl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1600">
                <a:solidFill>
                  <a:srgbClr val="1C1C1C"/>
                </a:solidFill>
                <a:latin typeface="Twinkl" charset="0"/>
                <a:ea typeface="Sassoon Infant Rg" charset="0"/>
                <a:cs typeface="Twinkl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1400">
                <a:solidFill>
                  <a:srgbClr val="1C1C1C"/>
                </a:solidFill>
                <a:latin typeface="Twinkl" charset="0"/>
                <a:ea typeface="Sassoon Infant Rg" charset="0"/>
                <a:cs typeface="Twinkl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1400">
                <a:solidFill>
                  <a:srgbClr val="1C1C1C"/>
                </a:solidFill>
                <a:latin typeface="Twinkl" charset="0"/>
                <a:ea typeface="Sassoon Infant Rg" charset="0"/>
                <a:cs typeface="Twinkl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1400">
                <a:solidFill>
                  <a:srgbClr val="1C1C1C"/>
                </a:solidFill>
                <a:latin typeface="Twinkl" charset="0"/>
                <a:ea typeface="Sassoon Infant Rg" charset="0"/>
                <a:cs typeface="Twink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 sz="1400">
                <a:solidFill>
                  <a:srgbClr val="1C1C1C"/>
                </a:solidFill>
                <a:latin typeface="Twinkl" charset="0"/>
                <a:ea typeface="Sassoon Infant Rg" charset="0"/>
                <a:cs typeface="Twink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 sz="1400">
                <a:solidFill>
                  <a:srgbClr val="1C1C1C"/>
                </a:solidFill>
                <a:latin typeface="Twinkl" charset="0"/>
                <a:ea typeface="Sassoon Infant Rg" charset="0"/>
                <a:cs typeface="Twink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 sz="1400">
                <a:solidFill>
                  <a:srgbClr val="1C1C1C"/>
                </a:solidFill>
                <a:latin typeface="Twinkl" charset="0"/>
                <a:ea typeface="Sassoon Infant Rg" charset="0"/>
                <a:cs typeface="Twink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 sz="1400">
                <a:solidFill>
                  <a:srgbClr val="1C1C1C"/>
                </a:solidFill>
                <a:latin typeface="Twinkl" charset="0"/>
                <a:ea typeface="Sassoon Infant Rg" charset="0"/>
                <a:cs typeface="Twinkl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1600">
                <a:solidFill>
                  <a:schemeClr val="tx1"/>
                </a:solidFill>
              </a:rPr>
              <a:t>Equivalent fractions are equal to the same size or amount of the whole.</a:t>
            </a: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1600">
                <a:solidFill>
                  <a:schemeClr val="tx1"/>
                </a:solidFill>
              </a:rPr>
              <a:t>All of the selected fractions are equivalent to ½ so</a:t>
            </a:r>
          </a:p>
        </p:txBody>
      </p:sp>
      <p:grpSp>
        <p:nvGrpSpPr>
          <p:cNvPr id="135" name="Group 134"/>
          <p:cNvGrpSpPr>
            <a:grpSpLocks/>
          </p:cNvGrpSpPr>
          <p:nvPr/>
        </p:nvGrpSpPr>
        <p:grpSpPr bwMode="auto">
          <a:xfrm>
            <a:off x="2517776" y="4913313"/>
            <a:ext cx="271463" cy="455612"/>
            <a:chOff x="838994" y="2334182"/>
            <a:chExt cx="271462" cy="454394"/>
          </a:xfrm>
        </p:grpSpPr>
        <p:sp>
          <p:nvSpPr>
            <p:cNvPr id="19491" name="Rectangle 135"/>
            <p:cNvSpPr>
              <a:spLocks noChangeArrowheads="1"/>
            </p:cNvSpPr>
            <p:nvPr/>
          </p:nvSpPr>
          <p:spPr bwMode="auto">
            <a:xfrm>
              <a:off x="846137" y="2334182"/>
              <a:ext cx="264319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charset="0"/>
                <a:buChar char="•"/>
                <a:defRPr>
                  <a:solidFill>
                    <a:srgbClr val="1C1C1C"/>
                  </a:solidFill>
                  <a:latin typeface="Twinkl" charset="0"/>
                  <a:ea typeface="Sassoon Infant Rg" charset="0"/>
                  <a:cs typeface="Twinkl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charset="0"/>
                <a:buChar char="•"/>
                <a:defRPr sz="1600">
                  <a:solidFill>
                    <a:srgbClr val="1C1C1C"/>
                  </a:solidFill>
                  <a:latin typeface="Twinkl" charset="0"/>
                  <a:ea typeface="Sassoon Infant Rg" charset="0"/>
                  <a:cs typeface="Twinkl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charset="0"/>
                <a:buChar char="•"/>
                <a:defRPr sz="1400">
                  <a:solidFill>
                    <a:srgbClr val="1C1C1C"/>
                  </a:solidFill>
                  <a:latin typeface="Twinkl" charset="0"/>
                  <a:ea typeface="Sassoon Infant Rg" charset="0"/>
                  <a:cs typeface="Twinkl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charset="0"/>
                <a:buChar char="•"/>
                <a:defRPr sz="1400">
                  <a:solidFill>
                    <a:srgbClr val="1C1C1C"/>
                  </a:solidFill>
                  <a:latin typeface="Twinkl" charset="0"/>
                  <a:ea typeface="Sassoon Infant Rg" charset="0"/>
                  <a:cs typeface="Twinkl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charset="0"/>
                <a:buChar char="•"/>
                <a:defRPr sz="1400">
                  <a:solidFill>
                    <a:srgbClr val="1C1C1C"/>
                  </a:solidFill>
                  <a:latin typeface="Twinkl" charset="0"/>
                  <a:ea typeface="Sassoon Infant Rg" charset="0"/>
                  <a:cs typeface="Twinkl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charset="0"/>
                <a:buChar char="•"/>
                <a:defRPr sz="1400">
                  <a:solidFill>
                    <a:srgbClr val="1C1C1C"/>
                  </a:solidFill>
                  <a:latin typeface="Twinkl" charset="0"/>
                  <a:ea typeface="Sassoon Infant Rg" charset="0"/>
                  <a:cs typeface="Twinkl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charset="0"/>
                <a:buChar char="•"/>
                <a:defRPr sz="1400">
                  <a:solidFill>
                    <a:srgbClr val="1C1C1C"/>
                  </a:solidFill>
                  <a:latin typeface="Twinkl" charset="0"/>
                  <a:ea typeface="Sassoon Infant Rg" charset="0"/>
                  <a:cs typeface="Twinkl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charset="0"/>
                <a:buChar char="•"/>
                <a:defRPr sz="1400">
                  <a:solidFill>
                    <a:srgbClr val="1C1C1C"/>
                  </a:solidFill>
                  <a:latin typeface="Twinkl" charset="0"/>
                  <a:ea typeface="Sassoon Infant Rg" charset="0"/>
                  <a:cs typeface="Twinkl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charset="0"/>
                <a:buChar char="•"/>
                <a:defRPr sz="1400">
                  <a:solidFill>
                    <a:srgbClr val="1C1C1C"/>
                  </a:solidFill>
                  <a:latin typeface="Twinkl" charset="0"/>
                  <a:ea typeface="Sassoon Infant Rg" charset="0"/>
                  <a:cs typeface="Twinkl" charset="0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en-GB" altLang="en-US" sz="1200" b="1">
                  <a:solidFill>
                    <a:schemeClr val="tx1"/>
                  </a:solidFill>
                </a:rPr>
                <a:t>1</a:t>
              </a:r>
            </a:p>
          </p:txBody>
        </p:sp>
        <p:sp>
          <p:nvSpPr>
            <p:cNvPr id="19492" name="Rectangle 136"/>
            <p:cNvSpPr>
              <a:spLocks noChangeArrowheads="1"/>
            </p:cNvSpPr>
            <p:nvPr/>
          </p:nvSpPr>
          <p:spPr bwMode="auto">
            <a:xfrm>
              <a:off x="838994" y="2511577"/>
              <a:ext cx="264319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charset="0"/>
                <a:buChar char="•"/>
                <a:defRPr>
                  <a:solidFill>
                    <a:srgbClr val="1C1C1C"/>
                  </a:solidFill>
                  <a:latin typeface="Twinkl" charset="0"/>
                  <a:ea typeface="Sassoon Infant Rg" charset="0"/>
                  <a:cs typeface="Twinkl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charset="0"/>
                <a:buChar char="•"/>
                <a:defRPr sz="1600">
                  <a:solidFill>
                    <a:srgbClr val="1C1C1C"/>
                  </a:solidFill>
                  <a:latin typeface="Twinkl" charset="0"/>
                  <a:ea typeface="Sassoon Infant Rg" charset="0"/>
                  <a:cs typeface="Twinkl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charset="0"/>
                <a:buChar char="•"/>
                <a:defRPr sz="1400">
                  <a:solidFill>
                    <a:srgbClr val="1C1C1C"/>
                  </a:solidFill>
                  <a:latin typeface="Twinkl" charset="0"/>
                  <a:ea typeface="Sassoon Infant Rg" charset="0"/>
                  <a:cs typeface="Twinkl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charset="0"/>
                <a:buChar char="•"/>
                <a:defRPr sz="1400">
                  <a:solidFill>
                    <a:srgbClr val="1C1C1C"/>
                  </a:solidFill>
                  <a:latin typeface="Twinkl" charset="0"/>
                  <a:ea typeface="Sassoon Infant Rg" charset="0"/>
                  <a:cs typeface="Twinkl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charset="0"/>
                <a:buChar char="•"/>
                <a:defRPr sz="1400">
                  <a:solidFill>
                    <a:srgbClr val="1C1C1C"/>
                  </a:solidFill>
                  <a:latin typeface="Twinkl" charset="0"/>
                  <a:ea typeface="Sassoon Infant Rg" charset="0"/>
                  <a:cs typeface="Twinkl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charset="0"/>
                <a:buChar char="•"/>
                <a:defRPr sz="1400">
                  <a:solidFill>
                    <a:srgbClr val="1C1C1C"/>
                  </a:solidFill>
                  <a:latin typeface="Twinkl" charset="0"/>
                  <a:ea typeface="Sassoon Infant Rg" charset="0"/>
                  <a:cs typeface="Twinkl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charset="0"/>
                <a:buChar char="•"/>
                <a:defRPr sz="1400">
                  <a:solidFill>
                    <a:srgbClr val="1C1C1C"/>
                  </a:solidFill>
                  <a:latin typeface="Twinkl" charset="0"/>
                  <a:ea typeface="Sassoon Infant Rg" charset="0"/>
                  <a:cs typeface="Twinkl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charset="0"/>
                <a:buChar char="•"/>
                <a:defRPr sz="1400">
                  <a:solidFill>
                    <a:srgbClr val="1C1C1C"/>
                  </a:solidFill>
                  <a:latin typeface="Twinkl" charset="0"/>
                  <a:ea typeface="Sassoon Infant Rg" charset="0"/>
                  <a:cs typeface="Twinkl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charset="0"/>
                <a:buChar char="•"/>
                <a:defRPr sz="1400">
                  <a:solidFill>
                    <a:srgbClr val="1C1C1C"/>
                  </a:solidFill>
                  <a:latin typeface="Twinkl" charset="0"/>
                  <a:ea typeface="Sassoon Infant Rg" charset="0"/>
                  <a:cs typeface="Twinkl" charset="0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en-GB" altLang="en-US" sz="1200" b="1">
                  <a:solidFill>
                    <a:schemeClr val="tx1"/>
                  </a:solidFill>
                </a:rPr>
                <a:t>2</a:t>
              </a:r>
            </a:p>
          </p:txBody>
        </p:sp>
        <p:sp>
          <p:nvSpPr>
            <p:cNvPr id="138" name="Rectangle 137"/>
            <p:cNvSpPr/>
            <p:nvPr/>
          </p:nvSpPr>
          <p:spPr>
            <a:xfrm>
              <a:off x="843757" y="2551088"/>
              <a:ext cx="255586" cy="30082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GB" sz="1600"/>
            </a:p>
          </p:txBody>
        </p:sp>
      </p:grpSp>
      <p:grpSp>
        <p:nvGrpSpPr>
          <p:cNvPr id="139" name="Group 138"/>
          <p:cNvGrpSpPr>
            <a:grpSpLocks/>
          </p:cNvGrpSpPr>
          <p:nvPr/>
        </p:nvGrpSpPr>
        <p:grpSpPr bwMode="auto">
          <a:xfrm>
            <a:off x="3052763" y="4933951"/>
            <a:ext cx="271462" cy="454025"/>
            <a:chOff x="838994" y="2334182"/>
            <a:chExt cx="271462" cy="454394"/>
          </a:xfrm>
        </p:grpSpPr>
        <p:sp>
          <p:nvSpPr>
            <p:cNvPr id="19488" name="Rectangle 139"/>
            <p:cNvSpPr>
              <a:spLocks noChangeArrowheads="1"/>
            </p:cNvSpPr>
            <p:nvPr/>
          </p:nvSpPr>
          <p:spPr bwMode="auto">
            <a:xfrm>
              <a:off x="846137" y="2334182"/>
              <a:ext cx="264319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charset="0"/>
                <a:buChar char="•"/>
                <a:defRPr>
                  <a:solidFill>
                    <a:srgbClr val="1C1C1C"/>
                  </a:solidFill>
                  <a:latin typeface="Twinkl" charset="0"/>
                  <a:ea typeface="Sassoon Infant Rg" charset="0"/>
                  <a:cs typeface="Twinkl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charset="0"/>
                <a:buChar char="•"/>
                <a:defRPr sz="1600">
                  <a:solidFill>
                    <a:srgbClr val="1C1C1C"/>
                  </a:solidFill>
                  <a:latin typeface="Twinkl" charset="0"/>
                  <a:ea typeface="Sassoon Infant Rg" charset="0"/>
                  <a:cs typeface="Twinkl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charset="0"/>
                <a:buChar char="•"/>
                <a:defRPr sz="1400">
                  <a:solidFill>
                    <a:srgbClr val="1C1C1C"/>
                  </a:solidFill>
                  <a:latin typeface="Twinkl" charset="0"/>
                  <a:ea typeface="Sassoon Infant Rg" charset="0"/>
                  <a:cs typeface="Twinkl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charset="0"/>
                <a:buChar char="•"/>
                <a:defRPr sz="1400">
                  <a:solidFill>
                    <a:srgbClr val="1C1C1C"/>
                  </a:solidFill>
                  <a:latin typeface="Twinkl" charset="0"/>
                  <a:ea typeface="Sassoon Infant Rg" charset="0"/>
                  <a:cs typeface="Twinkl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charset="0"/>
                <a:buChar char="•"/>
                <a:defRPr sz="1400">
                  <a:solidFill>
                    <a:srgbClr val="1C1C1C"/>
                  </a:solidFill>
                  <a:latin typeface="Twinkl" charset="0"/>
                  <a:ea typeface="Sassoon Infant Rg" charset="0"/>
                  <a:cs typeface="Twinkl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charset="0"/>
                <a:buChar char="•"/>
                <a:defRPr sz="1400">
                  <a:solidFill>
                    <a:srgbClr val="1C1C1C"/>
                  </a:solidFill>
                  <a:latin typeface="Twinkl" charset="0"/>
                  <a:ea typeface="Sassoon Infant Rg" charset="0"/>
                  <a:cs typeface="Twinkl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charset="0"/>
                <a:buChar char="•"/>
                <a:defRPr sz="1400">
                  <a:solidFill>
                    <a:srgbClr val="1C1C1C"/>
                  </a:solidFill>
                  <a:latin typeface="Twinkl" charset="0"/>
                  <a:ea typeface="Sassoon Infant Rg" charset="0"/>
                  <a:cs typeface="Twinkl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charset="0"/>
                <a:buChar char="•"/>
                <a:defRPr sz="1400">
                  <a:solidFill>
                    <a:srgbClr val="1C1C1C"/>
                  </a:solidFill>
                  <a:latin typeface="Twinkl" charset="0"/>
                  <a:ea typeface="Sassoon Infant Rg" charset="0"/>
                  <a:cs typeface="Twinkl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charset="0"/>
                <a:buChar char="•"/>
                <a:defRPr sz="1400">
                  <a:solidFill>
                    <a:srgbClr val="1C1C1C"/>
                  </a:solidFill>
                  <a:latin typeface="Twinkl" charset="0"/>
                  <a:ea typeface="Sassoon Infant Rg" charset="0"/>
                  <a:cs typeface="Twinkl" charset="0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en-GB" altLang="en-US" sz="1200" b="1">
                  <a:solidFill>
                    <a:schemeClr val="tx1"/>
                  </a:solidFill>
                </a:rPr>
                <a:t>2</a:t>
              </a:r>
            </a:p>
          </p:txBody>
        </p:sp>
        <p:sp>
          <p:nvSpPr>
            <p:cNvPr id="19489" name="Rectangle 140"/>
            <p:cNvSpPr>
              <a:spLocks noChangeArrowheads="1"/>
            </p:cNvSpPr>
            <p:nvPr/>
          </p:nvSpPr>
          <p:spPr bwMode="auto">
            <a:xfrm>
              <a:off x="838994" y="2511577"/>
              <a:ext cx="264319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charset="0"/>
                <a:buChar char="•"/>
                <a:defRPr>
                  <a:solidFill>
                    <a:srgbClr val="1C1C1C"/>
                  </a:solidFill>
                  <a:latin typeface="Twinkl" charset="0"/>
                  <a:ea typeface="Sassoon Infant Rg" charset="0"/>
                  <a:cs typeface="Twinkl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charset="0"/>
                <a:buChar char="•"/>
                <a:defRPr sz="1600">
                  <a:solidFill>
                    <a:srgbClr val="1C1C1C"/>
                  </a:solidFill>
                  <a:latin typeface="Twinkl" charset="0"/>
                  <a:ea typeface="Sassoon Infant Rg" charset="0"/>
                  <a:cs typeface="Twinkl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charset="0"/>
                <a:buChar char="•"/>
                <a:defRPr sz="1400">
                  <a:solidFill>
                    <a:srgbClr val="1C1C1C"/>
                  </a:solidFill>
                  <a:latin typeface="Twinkl" charset="0"/>
                  <a:ea typeface="Sassoon Infant Rg" charset="0"/>
                  <a:cs typeface="Twinkl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charset="0"/>
                <a:buChar char="•"/>
                <a:defRPr sz="1400">
                  <a:solidFill>
                    <a:srgbClr val="1C1C1C"/>
                  </a:solidFill>
                  <a:latin typeface="Twinkl" charset="0"/>
                  <a:ea typeface="Sassoon Infant Rg" charset="0"/>
                  <a:cs typeface="Twinkl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charset="0"/>
                <a:buChar char="•"/>
                <a:defRPr sz="1400">
                  <a:solidFill>
                    <a:srgbClr val="1C1C1C"/>
                  </a:solidFill>
                  <a:latin typeface="Twinkl" charset="0"/>
                  <a:ea typeface="Sassoon Infant Rg" charset="0"/>
                  <a:cs typeface="Twinkl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charset="0"/>
                <a:buChar char="•"/>
                <a:defRPr sz="1400">
                  <a:solidFill>
                    <a:srgbClr val="1C1C1C"/>
                  </a:solidFill>
                  <a:latin typeface="Twinkl" charset="0"/>
                  <a:ea typeface="Sassoon Infant Rg" charset="0"/>
                  <a:cs typeface="Twinkl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charset="0"/>
                <a:buChar char="•"/>
                <a:defRPr sz="1400">
                  <a:solidFill>
                    <a:srgbClr val="1C1C1C"/>
                  </a:solidFill>
                  <a:latin typeface="Twinkl" charset="0"/>
                  <a:ea typeface="Sassoon Infant Rg" charset="0"/>
                  <a:cs typeface="Twinkl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charset="0"/>
                <a:buChar char="•"/>
                <a:defRPr sz="1400">
                  <a:solidFill>
                    <a:srgbClr val="1C1C1C"/>
                  </a:solidFill>
                  <a:latin typeface="Twinkl" charset="0"/>
                  <a:ea typeface="Sassoon Infant Rg" charset="0"/>
                  <a:cs typeface="Twinkl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charset="0"/>
                <a:buChar char="•"/>
                <a:defRPr sz="1400">
                  <a:solidFill>
                    <a:srgbClr val="1C1C1C"/>
                  </a:solidFill>
                  <a:latin typeface="Twinkl" charset="0"/>
                  <a:ea typeface="Sassoon Infant Rg" charset="0"/>
                  <a:cs typeface="Twinkl" charset="0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en-GB" altLang="en-US" sz="1200" b="1">
                  <a:solidFill>
                    <a:schemeClr val="tx1"/>
                  </a:solidFill>
                </a:rPr>
                <a:t>4</a:t>
              </a:r>
            </a:p>
          </p:txBody>
        </p:sp>
        <p:sp>
          <p:nvSpPr>
            <p:cNvPr id="142" name="Rectangle 141"/>
            <p:cNvSpPr/>
            <p:nvPr/>
          </p:nvSpPr>
          <p:spPr>
            <a:xfrm>
              <a:off x="843756" y="2551847"/>
              <a:ext cx="255588" cy="28598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GB" sz="1600"/>
            </a:p>
          </p:txBody>
        </p:sp>
      </p:grpSp>
      <p:grpSp>
        <p:nvGrpSpPr>
          <p:cNvPr id="143" name="Group 142"/>
          <p:cNvGrpSpPr>
            <a:grpSpLocks/>
          </p:cNvGrpSpPr>
          <p:nvPr/>
        </p:nvGrpSpPr>
        <p:grpSpPr bwMode="auto">
          <a:xfrm>
            <a:off x="3587751" y="4933951"/>
            <a:ext cx="271463" cy="454025"/>
            <a:chOff x="838994" y="2334182"/>
            <a:chExt cx="271462" cy="454394"/>
          </a:xfrm>
        </p:grpSpPr>
        <p:sp>
          <p:nvSpPr>
            <p:cNvPr id="19485" name="Rectangle 143"/>
            <p:cNvSpPr>
              <a:spLocks noChangeArrowheads="1"/>
            </p:cNvSpPr>
            <p:nvPr/>
          </p:nvSpPr>
          <p:spPr bwMode="auto">
            <a:xfrm>
              <a:off x="846137" y="2334182"/>
              <a:ext cx="264319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charset="0"/>
                <a:buChar char="•"/>
                <a:defRPr>
                  <a:solidFill>
                    <a:srgbClr val="1C1C1C"/>
                  </a:solidFill>
                  <a:latin typeface="Twinkl" charset="0"/>
                  <a:ea typeface="Sassoon Infant Rg" charset="0"/>
                  <a:cs typeface="Twinkl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charset="0"/>
                <a:buChar char="•"/>
                <a:defRPr sz="1600">
                  <a:solidFill>
                    <a:srgbClr val="1C1C1C"/>
                  </a:solidFill>
                  <a:latin typeface="Twinkl" charset="0"/>
                  <a:ea typeface="Sassoon Infant Rg" charset="0"/>
                  <a:cs typeface="Twinkl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charset="0"/>
                <a:buChar char="•"/>
                <a:defRPr sz="1400">
                  <a:solidFill>
                    <a:srgbClr val="1C1C1C"/>
                  </a:solidFill>
                  <a:latin typeface="Twinkl" charset="0"/>
                  <a:ea typeface="Sassoon Infant Rg" charset="0"/>
                  <a:cs typeface="Twinkl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charset="0"/>
                <a:buChar char="•"/>
                <a:defRPr sz="1400">
                  <a:solidFill>
                    <a:srgbClr val="1C1C1C"/>
                  </a:solidFill>
                  <a:latin typeface="Twinkl" charset="0"/>
                  <a:ea typeface="Sassoon Infant Rg" charset="0"/>
                  <a:cs typeface="Twinkl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charset="0"/>
                <a:buChar char="•"/>
                <a:defRPr sz="1400">
                  <a:solidFill>
                    <a:srgbClr val="1C1C1C"/>
                  </a:solidFill>
                  <a:latin typeface="Twinkl" charset="0"/>
                  <a:ea typeface="Sassoon Infant Rg" charset="0"/>
                  <a:cs typeface="Twinkl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charset="0"/>
                <a:buChar char="•"/>
                <a:defRPr sz="1400">
                  <a:solidFill>
                    <a:srgbClr val="1C1C1C"/>
                  </a:solidFill>
                  <a:latin typeface="Twinkl" charset="0"/>
                  <a:ea typeface="Sassoon Infant Rg" charset="0"/>
                  <a:cs typeface="Twinkl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charset="0"/>
                <a:buChar char="•"/>
                <a:defRPr sz="1400">
                  <a:solidFill>
                    <a:srgbClr val="1C1C1C"/>
                  </a:solidFill>
                  <a:latin typeface="Twinkl" charset="0"/>
                  <a:ea typeface="Sassoon Infant Rg" charset="0"/>
                  <a:cs typeface="Twinkl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charset="0"/>
                <a:buChar char="•"/>
                <a:defRPr sz="1400">
                  <a:solidFill>
                    <a:srgbClr val="1C1C1C"/>
                  </a:solidFill>
                  <a:latin typeface="Twinkl" charset="0"/>
                  <a:ea typeface="Sassoon Infant Rg" charset="0"/>
                  <a:cs typeface="Twinkl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charset="0"/>
                <a:buChar char="•"/>
                <a:defRPr sz="1400">
                  <a:solidFill>
                    <a:srgbClr val="1C1C1C"/>
                  </a:solidFill>
                  <a:latin typeface="Twinkl" charset="0"/>
                  <a:ea typeface="Sassoon Infant Rg" charset="0"/>
                  <a:cs typeface="Twinkl" charset="0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en-GB" altLang="en-US" sz="1200" b="1">
                  <a:solidFill>
                    <a:schemeClr val="tx1"/>
                  </a:solidFill>
                </a:rPr>
                <a:t>3</a:t>
              </a:r>
            </a:p>
          </p:txBody>
        </p:sp>
        <p:sp>
          <p:nvSpPr>
            <p:cNvPr id="19486" name="Rectangle 144"/>
            <p:cNvSpPr>
              <a:spLocks noChangeArrowheads="1"/>
            </p:cNvSpPr>
            <p:nvPr/>
          </p:nvSpPr>
          <p:spPr bwMode="auto">
            <a:xfrm>
              <a:off x="838994" y="2511577"/>
              <a:ext cx="264319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charset="0"/>
                <a:buChar char="•"/>
                <a:defRPr>
                  <a:solidFill>
                    <a:srgbClr val="1C1C1C"/>
                  </a:solidFill>
                  <a:latin typeface="Twinkl" charset="0"/>
                  <a:ea typeface="Sassoon Infant Rg" charset="0"/>
                  <a:cs typeface="Twinkl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charset="0"/>
                <a:buChar char="•"/>
                <a:defRPr sz="1600">
                  <a:solidFill>
                    <a:srgbClr val="1C1C1C"/>
                  </a:solidFill>
                  <a:latin typeface="Twinkl" charset="0"/>
                  <a:ea typeface="Sassoon Infant Rg" charset="0"/>
                  <a:cs typeface="Twinkl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charset="0"/>
                <a:buChar char="•"/>
                <a:defRPr sz="1400">
                  <a:solidFill>
                    <a:srgbClr val="1C1C1C"/>
                  </a:solidFill>
                  <a:latin typeface="Twinkl" charset="0"/>
                  <a:ea typeface="Sassoon Infant Rg" charset="0"/>
                  <a:cs typeface="Twinkl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charset="0"/>
                <a:buChar char="•"/>
                <a:defRPr sz="1400">
                  <a:solidFill>
                    <a:srgbClr val="1C1C1C"/>
                  </a:solidFill>
                  <a:latin typeface="Twinkl" charset="0"/>
                  <a:ea typeface="Sassoon Infant Rg" charset="0"/>
                  <a:cs typeface="Twinkl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charset="0"/>
                <a:buChar char="•"/>
                <a:defRPr sz="1400">
                  <a:solidFill>
                    <a:srgbClr val="1C1C1C"/>
                  </a:solidFill>
                  <a:latin typeface="Twinkl" charset="0"/>
                  <a:ea typeface="Sassoon Infant Rg" charset="0"/>
                  <a:cs typeface="Twinkl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charset="0"/>
                <a:buChar char="•"/>
                <a:defRPr sz="1400">
                  <a:solidFill>
                    <a:srgbClr val="1C1C1C"/>
                  </a:solidFill>
                  <a:latin typeface="Twinkl" charset="0"/>
                  <a:ea typeface="Sassoon Infant Rg" charset="0"/>
                  <a:cs typeface="Twinkl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charset="0"/>
                <a:buChar char="•"/>
                <a:defRPr sz="1400">
                  <a:solidFill>
                    <a:srgbClr val="1C1C1C"/>
                  </a:solidFill>
                  <a:latin typeface="Twinkl" charset="0"/>
                  <a:ea typeface="Sassoon Infant Rg" charset="0"/>
                  <a:cs typeface="Twinkl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charset="0"/>
                <a:buChar char="•"/>
                <a:defRPr sz="1400">
                  <a:solidFill>
                    <a:srgbClr val="1C1C1C"/>
                  </a:solidFill>
                  <a:latin typeface="Twinkl" charset="0"/>
                  <a:ea typeface="Sassoon Infant Rg" charset="0"/>
                  <a:cs typeface="Twinkl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charset="0"/>
                <a:buChar char="•"/>
                <a:defRPr sz="1400">
                  <a:solidFill>
                    <a:srgbClr val="1C1C1C"/>
                  </a:solidFill>
                  <a:latin typeface="Twinkl" charset="0"/>
                  <a:ea typeface="Sassoon Infant Rg" charset="0"/>
                  <a:cs typeface="Twinkl" charset="0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en-GB" altLang="en-US" sz="1200" b="1">
                  <a:solidFill>
                    <a:schemeClr val="tx1"/>
                  </a:solidFill>
                </a:rPr>
                <a:t>6</a:t>
              </a:r>
            </a:p>
          </p:txBody>
        </p:sp>
        <p:sp>
          <p:nvSpPr>
            <p:cNvPr id="146" name="Rectangle 145"/>
            <p:cNvSpPr/>
            <p:nvPr/>
          </p:nvSpPr>
          <p:spPr>
            <a:xfrm>
              <a:off x="843757" y="2551847"/>
              <a:ext cx="255586" cy="28598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GB" sz="1600"/>
            </a:p>
          </p:txBody>
        </p:sp>
      </p:grpSp>
      <p:grpSp>
        <p:nvGrpSpPr>
          <p:cNvPr id="147" name="Group 146"/>
          <p:cNvGrpSpPr>
            <a:grpSpLocks/>
          </p:cNvGrpSpPr>
          <p:nvPr/>
        </p:nvGrpSpPr>
        <p:grpSpPr bwMode="auto">
          <a:xfrm>
            <a:off x="2498726" y="5545139"/>
            <a:ext cx="271463" cy="454025"/>
            <a:chOff x="838994" y="2334182"/>
            <a:chExt cx="271462" cy="454394"/>
          </a:xfrm>
        </p:grpSpPr>
        <p:sp>
          <p:nvSpPr>
            <p:cNvPr id="19482" name="Rectangle 147"/>
            <p:cNvSpPr>
              <a:spLocks noChangeArrowheads="1"/>
            </p:cNvSpPr>
            <p:nvPr/>
          </p:nvSpPr>
          <p:spPr bwMode="auto">
            <a:xfrm>
              <a:off x="846137" y="2334182"/>
              <a:ext cx="264319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charset="0"/>
                <a:buChar char="•"/>
                <a:defRPr>
                  <a:solidFill>
                    <a:srgbClr val="1C1C1C"/>
                  </a:solidFill>
                  <a:latin typeface="Twinkl" charset="0"/>
                  <a:ea typeface="Sassoon Infant Rg" charset="0"/>
                  <a:cs typeface="Twinkl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charset="0"/>
                <a:buChar char="•"/>
                <a:defRPr sz="1600">
                  <a:solidFill>
                    <a:srgbClr val="1C1C1C"/>
                  </a:solidFill>
                  <a:latin typeface="Twinkl" charset="0"/>
                  <a:ea typeface="Sassoon Infant Rg" charset="0"/>
                  <a:cs typeface="Twinkl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charset="0"/>
                <a:buChar char="•"/>
                <a:defRPr sz="1400">
                  <a:solidFill>
                    <a:srgbClr val="1C1C1C"/>
                  </a:solidFill>
                  <a:latin typeface="Twinkl" charset="0"/>
                  <a:ea typeface="Sassoon Infant Rg" charset="0"/>
                  <a:cs typeface="Twinkl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charset="0"/>
                <a:buChar char="•"/>
                <a:defRPr sz="1400">
                  <a:solidFill>
                    <a:srgbClr val="1C1C1C"/>
                  </a:solidFill>
                  <a:latin typeface="Twinkl" charset="0"/>
                  <a:ea typeface="Sassoon Infant Rg" charset="0"/>
                  <a:cs typeface="Twinkl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charset="0"/>
                <a:buChar char="•"/>
                <a:defRPr sz="1400">
                  <a:solidFill>
                    <a:srgbClr val="1C1C1C"/>
                  </a:solidFill>
                  <a:latin typeface="Twinkl" charset="0"/>
                  <a:ea typeface="Sassoon Infant Rg" charset="0"/>
                  <a:cs typeface="Twinkl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charset="0"/>
                <a:buChar char="•"/>
                <a:defRPr sz="1400">
                  <a:solidFill>
                    <a:srgbClr val="1C1C1C"/>
                  </a:solidFill>
                  <a:latin typeface="Twinkl" charset="0"/>
                  <a:ea typeface="Sassoon Infant Rg" charset="0"/>
                  <a:cs typeface="Twinkl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charset="0"/>
                <a:buChar char="•"/>
                <a:defRPr sz="1400">
                  <a:solidFill>
                    <a:srgbClr val="1C1C1C"/>
                  </a:solidFill>
                  <a:latin typeface="Twinkl" charset="0"/>
                  <a:ea typeface="Sassoon Infant Rg" charset="0"/>
                  <a:cs typeface="Twinkl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charset="0"/>
                <a:buChar char="•"/>
                <a:defRPr sz="1400">
                  <a:solidFill>
                    <a:srgbClr val="1C1C1C"/>
                  </a:solidFill>
                  <a:latin typeface="Twinkl" charset="0"/>
                  <a:ea typeface="Sassoon Infant Rg" charset="0"/>
                  <a:cs typeface="Twinkl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charset="0"/>
                <a:buChar char="•"/>
                <a:defRPr sz="1400">
                  <a:solidFill>
                    <a:srgbClr val="1C1C1C"/>
                  </a:solidFill>
                  <a:latin typeface="Twinkl" charset="0"/>
                  <a:ea typeface="Sassoon Infant Rg" charset="0"/>
                  <a:cs typeface="Twinkl" charset="0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en-GB" altLang="en-US" sz="1200" b="1">
                  <a:solidFill>
                    <a:schemeClr val="tx1"/>
                  </a:solidFill>
                </a:rPr>
                <a:t>4</a:t>
              </a:r>
            </a:p>
          </p:txBody>
        </p:sp>
        <p:sp>
          <p:nvSpPr>
            <p:cNvPr id="19483" name="Rectangle 148"/>
            <p:cNvSpPr>
              <a:spLocks noChangeArrowheads="1"/>
            </p:cNvSpPr>
            <p:nvPr/>
          </p:nvSpPr>
          <p:spPr bwMode="auto">
            <a:xfrm>
              <a:off x="838994" y="2511577"/>
              <a:ext cx="264319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charset="0"/>
                <a:buChar char="•"/>
                <a:defRPr>
                  <a:solidFill>
                    <a:srgbClr val="1C1C1C"/>
                  </a:solidFill>
                  <a:latin typeface="Twinkl" charset="0"/>
                  <a:ea typeface="Sassoon Infant Rg" charset="0"/>
                  <a:cs typeface="Twinkl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charset="0"/>
                <a:buChar char="•"/>
                <a:defRPr sz="1600">
                  <a:solidFill>
                    <a:srgbClr val="1C1C1C"/>
                  </a:solidFill>
                  <a:latin typeface="Twinkl" charset="0"/>
                  <a:ea typeface="Sassoon Infant Rg" charset="0"/>
                  <a:cs typeface="Twinkl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charset="0"/>
                <a:buChar char="•"/>
                <a:defRPr sz="1400">
                  <a:solidFill>
                    <a:srgbClr val="1C1C1C"/>
                  </a:solidFill>
                  <a:latin typeface="Twinkl" charset="0"/>
                  <a:ea typeface="Sassoon Infant Rg" charset="0"/>
                  <a:cs typeface="Twinkl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charset="0"/>
                <a:buChar char="•"/>
                <a:defRPr sz="1400">
                  <a:solidFill>
                    <a:srgbClr val="1C1C1C"/>
                  </a:solidFill>
                  <a:latin typeface="Twinkl" charset="0"/>
                  <a:ea typeface="Sassoon Infant Rg" charset="0"/>
                  <a:cs typeface="Twinkl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charset="0"/>
                <a:buChar char="•"/>
                <a:defRPr sz="1400">
                  <a:solidFill>
                    <a:srgbClr val="1C1C1C"/>
                  </a:solidFill>
                  <a:latin typeface="Twinkl" charset="0"/>
                  <a:ea typeface="Sassoon Infant Rg" charset="0"/>
                  <a:cs typeface="Twinkl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charset="0"/>
                <a:buChar char="•"/>
                <a:defRPr sz="1400">
                  <a:solidFill>
                    <a:srgbClr val="1C1C1C"/>
                  </a:solidFill>
                  <a:latin typeface="Twinkl" charset="0"/>
                  <a:ea typeface="Sassoon Infant Rg" charset="0"/>
                  <a:cs typeface="Twinkl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charset="0"/>
                <a:buChar char="•"/>
                <a:defRPr sz="1400">
                  <a:solidFill>
                    <a:srgbClr val="1C1C1C"/>
                  </a:solidFill>
                  <a:latin typeface="Twinkl" charset="0"/>
                  <a:ea typeface="Sassoon Infant Rg" charset="0"/>
                  <a:cs typeface="Twinkl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charset="0"/>
                <a:buChar char="•"/>
                <a:defRPr sz="1400">
                  <a:solidFill>
                    <a:srgbClr val="1C1C1C"/>
                  </a:solidFill>
                  <a:latin typeface="Twinkl" charset="0"/>
                  <a:ea typeface="Sassoon Infant Rg" charset="0"/>
                  <a:cs typeface="Twinkl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charset="0"/>
                <a:buChar char="•"/>
                <a:defRPr sz="1400">
                  <a:solidFill>
                    <a:srgbClr val="1C1C1C"/>
                  </a:solidFill>
                  <a:latin typeface="Twinkl" charset="0"/>
                  <a:ea typeface="Sassoon Infant Rg" charset="0"/>
                  <a:cs typeface="Twinkl" charset="0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en-GB" altLang="en-US" sz="1200" b="1">
                  <a:solidFill>
                    <a:schemeClr val="tx1"/>
                  </a:solidFill>
                </a:rPr>
                <a:t>8</a:t>
              </a:r>
            </a:p>
          </p:txBody>
        </p:sp>
        <p:sp>
          <p:nvSpPr>
            <p:cNvPr id="150" name="Rectangle 149"/>
            <p:cNvSpPr/>
            <p:nvPr/>
          </p:nvSpPr>
          <p:spPr>
            <a:xfrm>
              <a:off x="843757" y="2551846"/>
              <a:ext cx="255586" cy="28598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GB" sz="1600"/>
            </a:p>
          </p:txBody>
        </p:sp>
      </p:grpSp>
      <p:grpSp>
        <p:nvGrpSpPr>
          <p:cNvPr id="151" name="Group 150"/>
          <p:cNvGrpSpPr>
            <a:grpSpLocks/>
          </p:cNvGrpSpPr>
          <p:nvPr/>
        </p:nvGrpSpPr>
        <p:grpSpPr bwMode="auto">
          <a:xfrm>
            <a:off x="2976564" y="5545139"/>
            <a:ext cx="427037" cy="454025"/>
            <a:chOff x="795969" y="2334182"/>
            <a:chExt cx="426570" cy="454394"/>
          </a:xfrm>
        </p:grpSpPr>
        <p:sp>
          <p:nvSpPr>
            <p:cNvPr id="19479" name="Rectangle 151"/>
            <p:cNvSpPr>
              <a:spLocks noChangeArrowheads="1"/>
            </p:cNvSpPr>
            <p:nvPr/>
          </p:nvSpPr>
          <p:spPr bwMode="auto">
            <a:xfrm>
              <a:off x="846137" y="2334182"/>
              <a:ext cx="264319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charset="0"/>
                <a:buChar char="•"/>
                <a:defRPr>
                  <a:solidFill>
                    <a:srgbClr val="1C1C1C"/>
                  </a:solidFill>
                  <a:latin typeface="Twinkl" charset="0"/>
                  <a:ea typeface="Sassoon Infant Rg" charset="0"/>
                  <a:cs typeface="Twinkl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charset="0"/>
                <a:buChar char="•"/>
                <a:defRPr sz="1600">
                  <a:solidFill>
                    <a:srgbClr val="1C1C1C"/>
                  </a:solidFill>
                  <a:latin typeface="Twinkl" charset="0"/>
                  <a:ea typeface="Sassoon Infant Rg" charset="0"/>
                  <a:cs typeface="Twinkl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charset="0"/>
                <a:buChar char="•"/>
                <a:defRPr sz="1400">
                  <a:solidFill>
                    <a:srgbClr val="1C1C1C"/>
                  </a:solidFill>
                  <a:latin typeface="Twinkl" charset="0"/>
                  <a:ea typeface="Sassoon Infant Rg" charset="0"/>
                  <a:cs typeface="Twinkl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charset="0"/>
                <a:buChar char="•"/>
                <a:defRPr sz="1400">
                  <a:solidFill>
                    <a:srgbClr val="1C1C1C"/>
                  </a:solidFill>
                  <a:latin typeface="Twinkl" charset="0"/>
                  <a:ea typeface="Sassoon Infant Rg" charset="0"/>
                  <a:cs typeface="Twinkl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charset="0"/>
                <a:buChar char="•"/>
                <a:defRPr sz="1400">
                  <a:solidFill>
                    <a:srgbClr val="1C1C1C"/>
                  </a:solidFill>
                  <a:latin typeface="Twinkl" charset="0"/>
                  <a:ea typeface="Sassoon Infant Rg" charset="0"/>
                  <a:cs typeface="Twinkl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charset="0"/>
                <a:buChar char="•"/>
                <a:defRPr sz="1400">
                  <a:solidFill>
                    <a:srgbClr val="1C1C1C"/>
                  </a:solidFill>
                  <a:latin typeface="Twinkl" charset="0"/>
                  <a:ea typeface="Sassoon Infant Rg" charset="0"/>
                  <a:cs typeface="Twinkl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charset="0"/>
                <a:buChar char="•"/>
                <a:defRPr sz="1400">
                  <a:solidFill>
                    <a:srgbClr val="1C1C1C"/>
                  </a:solidFill>
                  <a:latin typeface="Twinkl" charset="0"/>
                  <a:ea typeface="Sassoon Infant Rg" charset="0"/>
                  <a:cs typeface="Twinkl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charset="0"/>
                <a:buChar char="•"/>
                <a:defRPr sz="1400">
                  <a:solidFill>
                    <a:srgbClr val="1C1C1C"/>
                  </a:solidFill>
                  <a:latin typeface="Twinkl" charset="0"/>
                  <a:ea typeface="Sassoon Infant Rg" charset="0"/>
                  <a:cs typeface="Twinkl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charset="0"/>
                <a:buChar char="•"/>
                <a:defRPr sz="1400">
                  <a:solidFill>
                    <a:srgbClr val="1C1C1C"/>
                  </a:solidFill>
                  <a:latin typeface="Twinkl" charset="0"/>
                  <a:ea typeface="Sassoon Infant Rg" charset="0"/>
                  <a:cs typeface="Twinkl" charset="0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en-GB" altLang="en-US" sz="1200" b="1">
                  <a:solidFill>
                    <a:schemeClr val="tx1"/>
                  </a:solidFill>
                </a:rPr>
                <a:t>5</a:t>
              </a:r>
            </a:p>
          </p:txBody>
        </p:sp>
        <p:sp>
          <p:nvSpPr>
            <p:cNvPr id="19480" name="Rectangle 152"/>
            <p:cNvSpPr>
              <a:spLocks noChangeArrowheads="1"/>
            </p:cNvSpPr>
            <p:nvPr/>
          </p:nvSpPr>
          <p:spPr bwMode="auto">
            <a:xfrm>
              <a:off x="795969" y="2511577"/>
              <a:ext cx="426570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charset="0"/>
                <a:buChar char="•"/>
                <a:defRPr>
                  <a:solidFill>
                    <a:srgbClr val="1C1C1C"/>
                  </a:solidFill>
                  <a:latin typeface="Twinkl" charset="0"/>
                  <a:ea typeface="Sassoon Infant Rg" charset="0"/>
                  <a:cs typeface="Twinkl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charset="0"/>
                <a:buChar char="•"/>
                <a:defRPr sz="1600">
                  <a:solidFill>
                    <a:srgbClr val="1C1C1C"/>
                  </a:solidFill>
                  <a:latin typeface="Twinkl" charset="0"/>
                  <a:ea typeface="Sassoon Infant Rg" charset="0"/>
                  <a:cs typeface="Twinkl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charset="0"/>
                <a:buChar char="•"/>
                <a:defRPr sz="1400">
                  <a:solidFill>
                    <a:srgbClr val="1C1C1C"/>
                  </a:solidFill>
                  <a:latin typeface="Twinkl" charset="0"/>
                  <a:ea typeface="Sassoon Infant Rg" charset="0"/>
                  <a:cs typeface="Twinkl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charset="0"/>
                <a:buChar char="•"/>
                <a:defRPr sz="1400">
                  <a:solidFill>
                    <a:srgbClr val="1C1C1C"/>
                  </a:solidFill>
                  <a:latin typeface="Twinkl" charset="0"/>
                  <a:ea typeface="Sassoon Infant Rg" charset="0"/>
                  <a:cs typeface="Twinkl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charset="0"/>
                <a:buChar char="•"/>
                <a:defRPr sz="1400">
                  <a:solidFill>
                    <a:srgbClr val="1C1C1C"/>
                  </a:solidFill>
                  <a:latin typeface="Twinkl" charset="0"/>
                  <a:ea typeface="Sassoon Infant Rg" charset="0"/>
                  <a:cs typeface="Twinkl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charset="0"/>
                <a:buChar char="•"/>
                <a:defRPr sz="1400">
                  <a:solidFill>
                    <a:srgbClr val="1C1C1C"/>
                  </a:solidFill>
                  <a:latin typeface="Twinkl" charset="0"/>
                  <a:ea typeface="Sassoon Infant Rg" charset="0"/>
                  <a:cs typeface="Twinkl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charset="0"/>
                <a:buChar char="•"/>
                <a:defRPr sz="1400">
                  <a:solidFill>
                    <a:srgbClr val="1C1C1C"/>
                  </a:solidFill>
                  <a:latin typeface="Twinkl" charset="0"/>
                  <a:ea typeface="Sassoon Infant Rg" charset="0"/>
                  <a:cs typeface="Twinkl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charset="0"/>
                <a:buChar char="•"/>
                <a:defRPr sz="1400">
                  <a:solidFill>
                    <a:srgbClr val="1C1C1C"/>
                  </a:solidFill>
                  <a:latin typeface="Twinkl" charset="0"/>
                  <a:ea typeface="Sassoon Infant Rg" charset="0"/>
                  <a:cs typeface="Twinkl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charset="0"/>
                <a:buChar char="•"/>
                <a:defRPr sz="1400">
                  <a:solidFill>
                    <a:srgbClr val="1C1C1C"/>
                  </a:solidFill>
                  <a:latin typeface="Twinkl" charset="0"/>
                  <a:ea typeface="Sassoon Infant Rg" charset="0"/>
                  <a:cs typeface="Twinkl" charset="0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en-GB" altLang="en-US" sz="1200" b="1">
                  <a:solidFill>
                    <a:schemeClr val="tx1"/>
                  </a:solidFill>
                </a:rPr>
                <a:t>10</a:t>
              </a:r>
            </a:p>
          </p:txBody>
        </p:sp>
        <p:sp>
          <p:nvSpPr>
            <p:cNvPr id="154" name="Rectangle 153"/>
            <p:cNvSpPr/>
            <p:nvPr/>
          </p:nvSpPr>
          <p:spPr>
            <a:xfrm>
              <a:off x="843542" y="2551846"/>
              <a:ext cx="255307" cy="28598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GB" sz="1600"/>
            </a:p>
          </p:txBody>
        </p:sp>
      </p:grpSp>
      <p:grpSp>
        <p:nvGrpSpPr>
          <p:cNvPr id="155" name="Group 154"/>
          <p:cNvGrpSpPr>
            <a:grpSpLocks/>
          </p:cNvGrpSpPr>
          <p:nvPr/>
        </p:nvGrpSpPr>
        <p:grpSpPr bwMode="auto">
          <a:xfrm>
            <a:off x="3549651" y="5530851"/>
            <a:ext cx="466725" cy="454025"/>
            <a:chOff x="813919" y="2334182"/>
            <a:chExt cx="466870" cy="454394"/>
          </a:xfrm>
        </p:grpSpPr>
        <p:sp>
          <p:nvSpPr>
            <p:cNvPr id="19476" name="Rectangle 155"/>
            <p:cNvSpPr>
              <a:spLocks noChangeArrowheads="1"/>
            </p:cNvSpPr>
            <p:nvPr/>
          </p:nvSpPr>
          <p:spPr bwMode="auto">
            <a:xfrm>
              <a:off x="846137" y="2334182"/>
              <a:ext cx="264319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charset="0"/>
                <a:buChar char="•"/>
                <a:defRPr>
                  <a:solidFill>
                    <a:srgbClr val="1C1C1C"/>
                  </a:solidFill>
                  <a:latin typeface="Twinkl" charset="0"/>
                  <a:ea typeface="Sassoon Infant Rg" charset="0"/>
                  <a:cs typeface="Twinkl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charset="0"/>
                <a:buChar char="•"/>
                <a:defRPr sz="1600">
                  <a:solidFill>
                    <a:srgbClr val="1C1C1C"/>
                  </a:solidFill>
                  <a:latin typeface="Twinkl" charset="0"/>
                  <a:ea typeface="Sassoon Infant Rg" charset="0"/>
                  <a:cs typeface="Twinkl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charset="0"/>
                <a:buChar char="•"/>
                <a:defRPr sz="1400">
                  <a:solidFill>
                    <a:srgbClr val="1C1C1C"/>
                  </a:solidFill>
                  <a:latin typeface="Twinkl" charset="0"/>
                  <a:ea typeface="Sassoon Infant Rg" charset="0"/>
                  <a:cs typeface="Twinkl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charset="0"/>
                <a:buChar char="•"/>
                <a:defRPr sz="1400">
                  <a:solidFill>
                    <a:srgbClr val="1C1C1C"/>
                  </a:solidFill>
                  <a:latin typeface="Twinkl" charset="0"/>
                  <a:ea typeface="Sassoon Infant Rg" charset="0"/>
                  <a:cs typeface="Twinkl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charset="0"/>
                <a:buChar char="•"/>
                <a:defRPr sz="1400">
                  <a:solidFill>
                    <a:srgbClr val="1C1C1C"/>
                  </a:solidFill>
                  <a:latin typeface="Twinkl" charset="0"/>
                  <a:ea typeface="Sassoon Infant Rg" charset="0"/>
                  <a:cs typeface="Twinkl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charset="0"/>
                <a:buChar char="•"/>
                <a:defRPr sz="1400">
                  <a:solidFill>
                    <a:srgbClr val="1C1C1C"/>
                  </a:solidFill>
                  <a:latin typeface="Twinkl" charset="0"/>
                  <a:ea typeface="Sassoon Infant Rg" charset="0"/>
                  <a:cs typeface="Twinkl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charset="0"/>
                <a:buChar char="•"/>
                <a:defRPr sz="1400">
                  <a:solidFill>
                    <a:srgbClr val="1C1C1C"/>
                  </a:solidFill>
                  <a:latin typeface="Twinkl" charset="0"/>
                  <a:ea typeface="Sassoon Infant Rg" charset="0"/>
                  <a:cs typeface="Twinkl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charset="0"/>
                <a:buChar char="•"/>
                <a:defRPr sz="1400">
                  <a:solidFill>
                    <a:srgbClr val="1C1C1C"/>
                  </a:solidFill>
                  <a:latin typeface="Twinkl" charset="0"/>
                  <a:ea typeface="Sassoon Infant Rg" charset="0"/>
                  <a:cs typeface="Twinkl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charset="0"/>
                <a:buChar char="•"/>
                <a:defRPr sz="1400">
                  <a:solidFill>
                    <a:srgbClr val="1C1C1C"/>
                  </a:solidFill>
                  <a:latin typeface="Twinkl" charset="0"/>
                  <a:ea typeface="Sassoon Infant Rg" charset="0"/>
                  <a:cs typeface="Twinkl" charset="0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en-GB" altLang="en-US" sz="1200" b="1">
                  <a:solidFill>
                    <a:schemeClr val="tx1"/>
                  </a:solidFill>
                </a:rPr>
                <a:t>6</a:t>
              </a:r>
            </a:p>
          </p:txBody>
        </p:sp>
        <p:sp>
          <p:nvSpPr>
            <p:cNvPr id="19477" name="Rectangle 156"/>
            <p:cNvSpPr>
              <a:spLocks noChangeArrowheads="1"/>
            </p:cNvSpPr>
            <p:nvPr/>
          </p:nvSpPr>
          <p:spPr bwMode="auto">
            <a:xfrm>
              <a:off x="813919" y="2511577"/>
              <a:ext cx="466870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charset="0"/>
                <a:buChar char="•"/>
                <a:defRPr>
                  <a:solidFill>
                    <a:srgbClr val="1C1C1C"/>
                  </a:solidFill>
                  <a:latin typeface="Twinkl" charset="0"/>
                  <a:ea typeface="Sassoon Infant Rg" charset="0"/>
                  <a:cs typeface="Twinkl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charset="0"/>
                <a:buChar char="•"/>
                <a:defRPr sz="1600">
                  <a:solidFill>
                    <a:srgbClr val="1C1C1C"/>
                  </a:solidFill>
                  <a:latin typeface="Twinkl" charset="0"/>
                  <a:ea typeface="Sassoon Infant Rg" charset="0"/>
                  <a:cs typeface="Twinkl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charset="0"/>
                <a:buChar char="•"/>
                <a:defRPr sz="1400">
                  <a:solidFill>
                    <a:srgbClr val="1C1C1C"/>
                  </a:solidFill>
                  <a:latin typeface="Twinkl" charset="0"/>
                  <a:ea typeface="Sassoon Infant Rg" charset="0"/>
                  <a:cs typeface="Twinkl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charset="0"/>
                <a:buChar char="•"/>
                <a:defRPr sz="1400">
                  <a:solidFill>
                    <a:srgbClr val="1C1C1C"/>
                  </a:solidFill>
                  <a:latin typeface="Twinkl" charset="0"/>
                  <a:ea typeface="Sassoon Infant Rg" charset="0"/>
                  <a:cs typeface="Twinkl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charset="0"/>
                <a:buChar char="•"/>
                <a:defRPr sz="1400">
                  <a:solidFill>
                    <a:srgbClr val="1C1C1C"/>
                  </a:solidFill>
                  <a:latin typeface="Twinkl" charset="0"/>
                  <a:ea typeface="Sassoon Infant Rg" charset="0"/>
                  <a:cs typeface="Twinkl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charset="0"/>
                <a:buChar char="•"/>
                <a:defRPr sz="1400">
                  <a:solidFill>
                    <a:srgbClr val="1C1C1C"/>
                  </a:solidFill>
                  <a:latin typeface="Twinkl" charset="0"/>
                  <a:ea typeface="Sassoon Infant Rg" charset="0"/>
                  <a:cs typeface="Twinkl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charset="0"/>
                <a:buChar char="•"/>
                <a:defRPr sz="1400">
                  <a:solidFill>
                    <a:srgbClr val="1C1C1C"/>
                  </a:solidFill>
                  <a:latin typeface="Twinkl" charset="0"/>
                  <a:ea typeface="Sassoon Infant Rg" charset="0"/>
                  <a:cs typeface="Twinkl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charset="0"/>
                <a:buChar char="•"/>
                <a:defRPr sz="1400">
                  <a:solidFill>
                    <a:srgbClr val="1C1C1C"/>
                  </a:solidFill>
                  <a:latin typeface="Twinkl" charset="0"/>
                  <a:ea typeface="Sassoon Infant Rg" charset="0"/>
                  <a:cs typeface="Twinkl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charset="0"/>
                <a:buChar char="•"/>
                <a:defRPr sz="1400">
                  <a:solidFill>
                    <a:srgbClr val="1C1C1C"/>
                  </a:solidFill>
                  <a:latin typeface="Twinkl" charset="0"/>
                  <a:ea typeface="Sassoon Infant Rg" charset="0"/>
                  <a:cs typeface="Twinkl" charset="0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en-GB" altLang="en-US" sz="1200" b="1">
                  <a:solidFill>
                    <a:schemeClr val="tx1"/>
                  </a:solidFill>
                </a:rPr>
                <a:t>12</a:t>
              </a:r>
            </a:p>
          </p:txBody>
        </p:sp>
        <p:sp>
          <p:nvSpPr>
            <p:cNvPr id="158" name="Rectangle 157"/>
            <p:cNvSpPr/>
            <p:nvPr/>
          </p:nvSpPr>
          <p:spPr>
            <a:xfrm>
              <a:off x="844091" y="2551847"/>
              <a:ext cx="254079" cy="28598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GB" sz="1600"/>
            </a:p>
          </p:txBody>
        </p:sp>
      </p:grpSp>
      <p:sp>
        <p:nvSpPr>
          <p:cNvPr id="159" name="Rectangle 158"/>
          <p:cNvSpPr>
            <a:spLocks noChangeArrowheads="1"/>
          </p:cNvSpPr>
          <p:nvPr/>
        </p:nvSpPr>
        <p:spPr bwMode="auto">
          <a:xfrm>
            <a:off x="2701925" y="4991100"/>
            <a:ext cx="427038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>
                <a:solidFill>
                  <a:srgbClr val="1C1C1C"/>
                </a:solidFill>
                <a:latin typeface="Twinkl" charset="0"/>
                <a:ea typeface="Sassoon Infant Rg" charset="0"/>
                <a:cs typeface="Twinkl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1600">
                <a:solidFill>
                  <a:srgbClr val="1C1C1C"/>
                </a:solidFill>
                <a:latin typeface="Twinkl" charset="0"/>
                <a:ea typeface="Sassoon Infant Rg" charset="0"/>
                <a:cs typeface="Twinkl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1400">
                <a:solidFill>
                  <a:srgbClr val="1C1C1C"/>
                </a:solidFill>
                <a:latin typeface="Twinkl" charset="0"/>
                <a:ea typeface="Sassoon Infant Rg" charset="0"/>
                <a:cs typeface="Twinkl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1400">
                <a:solidFill>
                  <a:srgbClr val="1C1C1C"/>
                </a:solidFill>
                <a:latin typeface="Twinkl" charset="0"/>
                <a:ea typeface="Sassoon Infant Rg" charset="0"/>
                <a:cs typeface="Twinkl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1400">
                <a:solidFill>
                  <a:srgbClr val="1C1C1C"/>
                </a:solidFill>
                <a:latin typeface="Twinkl" charset="0"/>
                <a:ea typeface="Sassoon Infant Rg" charset="0"/>
                <a:cs typeface="Twink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 sz="1400">
                <a:solidFill>
                  <a:srgbClr val="1C1C1C"/>
                </a:solidFill>
                <a:latin typeface="Twinkl" charset="0"/>
                <a:ea typeface="Sassoon Infant Rg" charset="0"/>
                <a:cs typeface="Twink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 sz="1400">
                <a:solidFill>
                  <a:srgbClr val="1C1C1C"/>
                </a:solidFill>
                <a:latin typeface="Twinkl" charset="0"/>
                <a:ea typeface="Sassoon Infant Rg" charset="0"/>
                <a:cs typeface="Twink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 sz="1400">
                <a:solidFill>
                  <a:srgbClr val="1C1C1C"/>
                </a:solidFill>
                <a:latin typeface="Twinkl" charset="0"/>
                <a:ea typeface="Sassoon Infant Rg" charset="0"/>
                <a:cs typeface="Twink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 sz="1400">
                <a:solidFill>
                  <a:srgbClr val="1C1C1C"/>
                </a:solidFill>
                <a:latin typeface="Twinkl" charset="0"/>
                <a:ea typeface="Sassoon Infant Rg" charset="0"/>
                <a:cs typeface="Twinkl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1600" b="1">
                <a:solidFill>
                  <a:schemeClr val="tx1"/>
                </a:solidFill>
              </a:rPr>
              <a:t>=</a:t>
            </a:r>
          </a:p>
        </p:txBody>
      </p:sp>
      <p:sp>
        <p:nvSpPr>
          <p:cNvPr id="160" name="Rectangle 159"/>
          <p:cNvSpPr>
            <a:spLocks noChangeArrowheads="1"/>
          </p:cNvSpPr>
          <p:nvPr/>
        </p:nvSpPr>
        <p:spPr bwMode="auto">
          <a:xfrm>
            <a:off x="3260725" y="4991100"/>
            <a:ext cx="427038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>
                <a:solidFill>
                  <a:srgbClr val="1C1C1C"/>
                </a:solidFill>
                <a:latin typeface="Twinkl" charset="0"/>
                <a:ea typeface="Sassoon Infant Rg" charset="0"/>
                <a:cs typeface="Twinkl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1600">
                <a:solidFill>
                  <a:srgbClr val="1C1C1C"/>
                </a:solidFill>
                <a:latin typeface="Twinkl" charset="0"/>
                <a:ea typeface="Sassoon Infant Rg" charset="0"/>
                <a:cs typeface="Twinkl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1400">
                <a:solidFill>
                  <a:srgbClr val="1C1C1C"/>
                </a:solidFill>
                <a:latin typeface="Twinkl" charset="0"/>
                <a:ea typeface="Sassoon Infant Rg" charset="0"/>
                <a:cs typeface="Twinkl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1400">
                <a:solidFill>
                  <a:srgbClr val="1C1C1C"/>
                </a:solidFill>
                <a:latin typeface="Twinkl" charset="0"/>
                <a:ea typeface="Sassoon Infant Rg" charset="0"/>
                <a:cs typeface="Twinkl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1400">
                <a:solidFill>
                  <a:srgbClr val="1C1C1C"/>
                </a:solidFill>
                <a:latin typeface="Twinkl" charset="0"/>
                <a:ea typeface="Sassoon Infant Rg" charset="0"/>
                <a:cs typeface="Twink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 sz="1400">
                <a:solidFill>
                  <a:srgbClr val="1C1C1C"/>
                </a:solidFill>
                <a:latin typeface="Twinkl" charset="0"/>
                <a:ea typeface="Sassoon Infant Rg" charset="0"/>
                <a:cs typeface="Twink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 sz="1400">
                <a:solidFill>
                  <a:srgbClr val="1C1C1C"/>
                </a:solidFill>
                <a:latin typeface="Twinkl" charset="0"/>
                <a:ea typeface="Sassoon Infant Rg" charset="0"/>
                <a:cs typeface="Twink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 sz="1400">
                <a:solidFill>
                  <a:srgbClr val="1C1C1C"/>
                </a:solidFill>
                <a:latin typeface="Twinkl" charset="0"/>
                <a:ea typeface="Sassoon Infant Rg" charset="0"/>
                <a:cs typeface="Twink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 sz="1400">
                <a:solidFill>
                  <a:srgbClr val="1C1C1C"/>
                </a:solidFill>
                <a:latin typeface="Twinkl" charset="0"/>
                <a:ea typeface="Sassoon Infant Rg" charset="0"/>
                <a:cs typeface="Twinkl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1600" b="1">
                <a:solidFill>
                  <a:schemeClr val="tx1"/>
                </a:solidFill>
              </a:rPr>
              <a:t>=</a:t>
            </a:r>
          </a:p>
        </p:txBody>
      </p:sp>
      <p:sp>
        <p:nvSpPr>
          <p:cNvPr id="161" name="Rectangle 160"/>
          <p:cNvSpPr>
            <a:spLocks noChangeArrowheads="1"/>
          </p:cNvSpPr>
          <p:nvPr/>
        </p:nvSpPr>
        <p:spPr bwMode="auto">
          <a:xfrm>
            <a:off x="3773489" y="4991100"/>
            <a:ext cx="427037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>
                <a:solidFill>
                  <a:srgbClr val="1C1C1C"/>
                </a:solidFill>
                <a:latin typeface="Twinkl" charset="0"/>
                <a:ea typeface="Sassoon Infant Rg" charset="0"/>
                <a:cs typeface="Twinkl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1600">
                <a:solidFill>
                  <a:srgbClr val="1C1C1C"/>
                </a:solidFill>
                <a:latin typeface="Twinkl" charset="0"/>
                <a:ea typeface="Sassoon Infant Rg" charset="0"/>
                <a:cs typeface="Twinkl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1400">
                <a:solidFill>
                  <a:srgbClr val="1C1C1C"/>
                </a:solidFill>
                <a:latin typeface="Twinkl" charset="0"/>
                <a:ea typeface="Sassoon Infant Rg" charset="0"/>
                <a:cs typeface="Twinkl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1400">
                <a:solidFill>
                  <a:srgbClr val="1C1C1C"/>
                </a:solidFill>
                <a:latin typeface="Twinkl" charset="0"/>
                <a:ea typeface="Sassoon Infant Rg" charset="0"/>
                <a:cs typeface="Twinkl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1400">
                <a:solidFill>
                  <a:srgbClr val="1C1C1C"/>
                </a:solidFill>
                <a:latin typeface="Twinkl" charset="0"/>
                <a:ea typeface="Sassoon Infant Rg" charset="0"/>
                <a:cs typeface="Twink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 sz="1400">
                <a:solidFill>
                  <a:srgbClr val="1C1C1C"/>
                </a:solidFill>
                <a:latin typeface="Twinkl" charset="0"/>
                <a:ea typeface="Sassoon Infant Rg" charset="0"/>
                <a:cs typeface="Twink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 sz="1400">
                <a:solidFill>
                  <a:srgbClr val="1C1C1C"/>
                </a:solidFill>
                <a:latin typeface="Twinkl" charset="0"/>
                <a:ea typeface="Sassoon Infant Rg" charset="0"/>
                <a:cs typeface="Twink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 sz="1400">
                <a:solidFill>
                  <a:srgbClr val="1C1C1C"/>
                </a:solidFill>
                <a:latin typeface="Twinkl" charset="0"/>
                <a:ea typeface="Sassoon Infant Rg" charset="0"/>
                <a:cs typeface="Twink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 sz="1400">
                <a:solidFill>
                  <a:srgbClr val="1C1C1C"/>
                </a:solidFill>
                <a:latin typeface="Twinkl" charset="0"/>
                <a:ea typeface="Sassoon Infant Rg" charset="0"/>
                <a:cs typeface="Twinkl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1600" b="1">
                <a:solidFill>
                  <a:schemeClr val="tx1"/>
                </a:solidFill>
              </a:rPr>
              <a:t>=</a:t>
            </a:r>
          </a:p>
        </p:txBody>
      </p:sp>
      <p:sp>
        <p:nvSpPr>
          <p:cNvPr id="168" name="Rectangle 167"/>
          <p:cNvSpPr>
            <a:spLocks noChangeArrowheads="1"/>
          </p:cNvSpPr>
          <p:nvPr/>
        </p:nvSpPr>
        <p:spPr bwMode="auto">
          <a:xfrm>
            <a:off x="2701925" y="5588001"/>
            <a:ext cx="427038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>
                <a:solidFill>
                  <a:srgbClr val="1C1C1C"/>
                </a:solidFill>
                <a:latin typeface="Twinkl" charset="0"/>
                <a:ea typeface="Sassoon Infant Rg" charset="0"/>
                <a:cs typeface="Twinkl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1600">
                <a:solidFill>
                  <a:srgbClr val="1C1C1C"/>
                </a:solidFill>
                <a:latin typeface="Twinkl" charset="0"/>
                <a:ea typeface="Sassoon Infant Rg" charset="0"/>
                <a:cs typeface="Twinkl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1400">
                <a:solidFill>
                  <a:srgbClr val="1C1C1C"/>
                </a:solidFill>
                <a:latin typeface="Twinkl" charset="0"/>
                <a:ea typeface="Sassoon Infant Rg" charset="0"/>
                <a:cs typeface="Twinkl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1400">
                <a:solidFill>
                  <a:srgbClr val="1C1C1C"/>
                </a:solidFill>
                <a:latin typeface="Twinkl" charset="0"/>
                <a:ea typeface="Sassoon Infant Rg" charset="0"/>
                <a:cs typeface="Twinkl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1400">
                <a:solidFill>
                  <a:srgbClr val="1C1C1C"/>
                </a:solidFill>
                <a:latin typeface="Twinkl" charset="0"/>
                <a:ea typeface="Sassoon Infant Rg" charset="0"/>
                <a:cs typeface="Twink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 sz="1400">
                <a:solidFill>
                  <a:srgbClr val="1C1C1C"/>
                </a:solidFill>
                <a:latin typeface="Twinkl" charset="0"/>
                <a:ea typeface="Sassoon Infant Rg" charset="0"/>
                <a:cs typeface="Twink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 sz="1400">
                <a:solidFill>
                  <a:srgbClr val="1C1C1C"/>
                </a:solidFill>
                <a:latin typeface="Twinkl" charset="0"/>
                <a:ea typeface="Sassoon Infant Rg" charset="0"/>
                <a:cs typeface="Twink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 sz="1400">
                <a:solidFill>
                  <a:srgbClr val="1C1C1C"/>
                </a:solidFill>
                <a:latin typeface="Twinkl" charset="0"/>
                <a:ea typeface="Sassoon Infant Rg" charset="0"/>
                <a:cs typeface="Twink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 sz="1400">
                <a:solidFill>
                  <a:srgbClr val="1C1C1C"/>
                </a:solidFill>
                <a:latin typeface="Twinkl" charset="0"/>
                <a:ea typeface="Sassoon Infant Rg" charset="0"/>
                <a:cs typeface="Twinkl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1600" b="1">
                <a:solidFill>
                  <a:schemeClr val="tx1"/>
                </a:solidFill>
              </a:rPr>
              <a:t>=</a:t>
            </a:r>
          </a:p>
        </p:txBody>
      </p:sp>
      <p:sp>
        <p:nvSpPr>
          <p:cNvPr id="169" name="Rectangle 168"/>
          <p:cNvSpPr>
            <a:spLocks noChangeArrowheads="1"/>
          </p:cNvSpPr>
          <p:nvPr/>
        </p:nvSpPr>
        <p:spPr bwMode="auto">
          <a:xfrm>
            <a:off x="3260725" y="5588001"/>
            <a:ext cx="427038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>
                <a:solidFill>
                  <a:srgbClr val="1C1C1C"/>
                </a:solidFill>
                <a:latin typeface="Twinkl" charset="0"/>
                <a:ea typeface="Sassoon Infant Rg" charset="0"/>
                <a:cs typeface="Twinkl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1600">
                <a:solidFill>
                  <a:srgbClr val="1C1C1C"/>
                </a:solidFill>
                <a:latin typeface="Twinkl" charset="0"/>
                <a:ea typeface="Sassoon Infant Rg" charset="0"/>
                <a:cs typeface="Twinkl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1400">
                <a:solidFill>
                  <a:srgbClr val="1C1C1C"/>
                </a:solidFill>
                <a:latin typeface="Twinkl" charset="0"/>
                <a:ea typeface="Sassoon Infant Rg" charset="0"/>
                <a:cs typeface="Twinkl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1400">
                <a:solidFill>
                  <a:srgbClr val="1C1C1C"/>
                </a:solidFill>
                <a:latin typeface="Twinkl" charset="0"/>
                <a:ea typeface="Sassoon Infant Rg" charset="0"/>
                <a:cs typeface="Twinkl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1400">
                <a:solidFill>
                  <a:srgbClr val="1C1C1C"/>
                </a:solidFill>
                <a:latin typeface="Twinkl" charset="0"/>
                <a:ea typeface="Sassoon Infant Rg" charset="0"/>
                <a:cs typeface="Twink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 sz="1400">
                <a:solidFill>
                  <a:srgbClr val="1C1C1C"/>
                </a:solidFill>
                <a:latin typeface="Twinkl" charset="0"/>
                <a:ea typeface="Sassoon Infant Rg" charset="0"/>
                <a:cs typeface="Twink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 sz="1400">
                <a:solidFill>
                  <a:srgbClr val="1C1C1C"/>
                </a:solidFill>
                <a:latin typeface="Twinkl" charset="0"/>
                <a:ea typeface="Sassoon Infant Rg" charset="0"/>
                <a:cs typeface="Twink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 sz="1400">
                <a:solidFill>
                  <a:srgbClr val="1C1C1C"/>
                </a:solidFill>
                <a:latin typeface="Twinkl" charset="0"/>
                <a:ea typeface="Sassoon Infant Rg" charset="0"/>
                <a:cs typeface="Twink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 sz="1400">
                <a:solidFill>
                  <a:srgbClr val="1C1C1C"/>
                </a:solidFill>
                <a:latin typeface="Twinkl" charset="0"/>
                <a:ea typeface="Sassoon Infant Rg" charset="0"/>
                <a:cs typeface="Twinkl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1600" b="1">
                <a:solidFill>
                  <a:schemeClr val="tx1"/>
                </a:solidFill>
              </a:rPr>
              <a:t>=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22764" y="2041525"/>
            <a:ext cx="5661025" cy="3652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121366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1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4" grpId="0"/>
      <p:bldP spid="159" grpId="0"/>
      <p:bldP spid="160" grpId="0"/>
      <p:bldP spid="161" grpId="0"/>
      <p:bldP spid="168" grpId="0"/>
      <p:bldP spid="16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Equivalent fraction activity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Find the pairs</a:t>
            </a:r>
          </a:p>
          <a:p>
            <a:r>
              <a:rPr lang="en-US" dirty="0" smtClean="0"/>
              <a:t>Memory game</a:t>
            </a:r>
          </a:p>
          <a:p>
            <a:r>
              <a:rPr lang="en-US" dirty="0" smtClean="0"/>
              <a:t>Snap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7559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8" name="Picture 1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53201" y="1566863"/>
            <a:ext cx="3440113" cy="4633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Rectangle 7"/>
          <p:cNvSpPr/>
          <p:nvPr/>
        </p:nvSpPr>
        <p:spPr>
          <a:xfrm>
            <a:off x="4223327" y="696914"/>
            <a:ext cx="3761222" cy="615553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algn="ctr">
              <a:defRPr/>
            </a:pPr>
            <a:r>
              <a:rPr lang="en-GB" altLang="en-US" sz="4000" dirty="0">
                <a:latin typeface="+mj-lt"/>
              </a:rPr>
              <a:t>Equivalents Tennis</a:t>
            </a:r>
            <a:endParaRPr lang="en-GB" sz="4000" dirty="0">
              <a:latin typeface="+mj-lt"/>
            </a:endParaRPr>
          </a:p>
        </p:txBody>
      </p:sp>
      <p:sp>
        <p:nvSpPr>
          <p:cNvPr id="15" name="Rounded Rectangle 14"/>
          <p:cNvSpPr/>
          <p:nvPr/>
        </p:nvSpPr>
        <p:spPr>
          <a:xfrm>
            <a:off x="7475538" y="1898650"/>
            <a:ext cx="1555750" cy="685800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3600" b="1" dirty="0">
                <a:solidFill>
                  <a:srgbClr val="23A7F9"/>
                </a:solidFill>
              </a:rPr>
              <a:t>Start</a:t>
            </a:r>
          </a:p>
        </p:txBody>
      </p:sp>
      <p:sp>
        <p:nvSpPr>
          <p:cNvPr id="19" name="Rectangle 18"/>
          <p:cNvSpPr/>
          <p:nvPr/>
        </p:nvSpPr>
        <p:spPr>
          <a:xfrm>
            <a:off x="2152651" y="1568450"/>
            <a:ext cx="4297363" cy="464185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24583" name="Rectangle 6"/>
          <p:cNvSpPr>
            <a:spLocks noChangeArrowheads="1"/>
          </p:cNvSpPr>
          <p:nvPr/>
        </p:nvSpPr>
        <p:spPr bwMode="auto">
          <a:xfrm>
            <a:off x="2700339" y="1822450"/>
            <a:ext cx="3201987" cy="1201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>
                <a:solidFill>
                  <a:srgbClr val="1C1C1C"/>
                </a:solidFill>
                <a:latin typeface="Twinkl" charset="0"/>
                <a:ea typeface="Sassoon Infant Rg" charset="0"/>
                <a:cs typeface="Twinkl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1600">
                <a:solidFill>
                  <a:srgbClr val="1C1C1C"/>
                </a:solidFill>
                <a:latin typeface="Twinkl" charset="0"/>
                <a:ea typeface="Sassoon Infant Rg" charset="0"/>
                <a:cs typeface="Twinkl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1400">
                <a:solidFill>
                  <a:srgbClr val="1C1C1C"/>
                </a:solidFill>
                <a:latin typeface="Twinkl" charset="0"/>
                <a:ea typeface="Sassoon Infant Rg" charset="0"/>
                <a:cs typeface="Twinkl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1400">
                <a:solidFill>
                  <a:srgbClr val="1C1C1C"/>
                </a:solidFill>
                <a:latin typeface="Twinkl" charset="0"/>
                <a:ea typeface="Sassoon Infant Rg" charset="0"/>
                <a:cs typeface="Twinkl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1400">
                <a:solidFill>
                  <a:srgbClr val="1C1C1C"/>
                </a:solidFill>
                <a:latin typeface="Twinkl" charset="0"/>
                <a:ea typeface="Sassoon Infant Rg" charset="0"/>
                <a:cs typeface="Twink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 sz="1400">
                <a:solidFill>
                  <a:srgbClr val="1C1C1C"/>
                </a:solidFill>
                <a:latin typeface="Twinkl" charset="0"/>
                <a:ea typeface="Sassoon Infant Rg" charset="0"/>
                <a:cs typeface="Twink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 sz="1400">
                <a:solidFill>
                  <a:srgbClr val="1C1C1C"/>
                </a:solidFill>
                <a:latin typeface="Twinkl" charset="0"/>
                <a:ea typeface="Sassoon Infant Rg" charset="0"/>
                <a:cs typeface="Twink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 sz="1400">
                <a:solidFill>
                  <a:srgbClr val="1C1C1C"/>
                </a:solidFill>
                <a:latin typeface="Twinkl" charset="0"/>
                <a:ea typeface="Sassoon Infant Rg" charset="0"/>
                <a:cs typeface="Twink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 sz="1400">
                <a:solidFill>
                  <a:srgbClr val="1C1C1C"/>
                </a:solidFill>
                <a:latin typeface="Twinkl" charset="0"/>
                <a:ea typeface="Sassoon Infant Rg" charset="0"/>
                <a:cs typeface="Twinkl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>
                <a:solidFill>
                  <a:schemeClr val="tx1"/>
                </a:solidFill>
              </a:rPr>
              <a:t>To warm up for the match, you have one minute to find as many fractions as you can that are equivalent to</a:t>
            </a:r>
          </a:p>
        </p:txBody>
      </p:sp>
      <p:pic>
        <p:nvPicPr>
          <p:cNvPr id="24584" name="Picture 1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2561"/>
          <a:stretch>
            <a:fillRect/>
          </a:stretch>
        </p:blipFill>
        <p:spPr bwMode="auto">
          <a:xfrm>
            <a:off x="3417889" y="3278189"/>
            <a:ext cx="1766887" cy="2922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3" name="Rectangle 22"/>
          <p:cNvSpPr/>
          <p:nvPr/>
        </p:nvSpPr>
        <p:spPr>
          <a:xfrm>
            <a:off x="7475538" y="3095626"/>
            <a:ext cx="1555750" cy="2562225"/>
          </a:xfrm>
          <a:prstGeom prst="rect">
            <a:avLst/>
          </a:prstGeom>
          <a:solidFill>
            <a:srgbClr val="5F9A2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pic>
        <p:nvPicPr>
          <p:cNvPr id="24586" name="Picture 4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02539" y="3179764"/>
            <a:ext cx="1304925" cy="2357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72401" y="4732339"/>
            <a:ext cx="974725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66051" y="3451225"/>
            <a:ext cx="974725" cy="560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Rectangle 13"/>
          <p:cNvSpPr/>
          <p:nvPr/>
        </p:nvSpPr>
        <p:spPr>
          <a:xfrm>
            <a:off x="8232776" y="4008439"/>
            <a:ext cx="49213" cy="1296987"/>
          </a:xfrm>
          <a:prstGeom prst="rect">
            <a:avLst/>
          </a:prstGeom>
          <a:solidFill>
            <a:srgbClr val="23A7F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pic>
        <p:nvPicPr>
          <p:cNvPr id="18" name="Picture 17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72063" y="3132139"/>
            <a:ext cx="639762" cy="638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5" name="TextBox 24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3849280" y="3563326"/>
            <a:ext cx="885568" cy="1513941"/>
          </a:xfrm>
          <a:prstGeom prst="rect">
            <a:avLst/>
          </a:prstGeom>
          <a:blipFill rotWithShape="0">
            <a:blip r:embed="rId8"/>
            <a:stretch>
              <a:fillRect/>
            </a:stretch>
          </a:blipFill>
        </p:spPr>
        <p:txBody>
          <a:bodyPr/>
          <a:lstStyle/>
          <a:p>
            <a:pPr>
              <a:defRPr/>
            </a:pPr>
            <a:r>
              <a:rPr lang="en-GB">
                <a:noFill/>
                <a:latin typeface="Twinkl" pitchFamily="2" charset="0"/>
              </a:rPr>
              <a:t> </a:t>
            </a:r>
          </a:p>
        </p:txBody>
      </p:sp>
      <p:sp>
        <p:nvSpPr>
          <p:cNvPr id="26" name="TextBox 25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3843817" y="3553802"/>
            <a:ext cx="885568" cy="1513941"/>
          </a:xfrm>
          <a:prstGeom prst="rect">
            <a:avLst/>
          </a:prstGeom>
          <a:blipFill rotWithShape="0">
            <a:blip r:embed="rId9"/>
            <a:stretch>
              <a:fillRect/>
            </a:stretch>
          </a:blipFill>
        </p:spPr>
        <p:txBody>
          <a:bodyPr/>
          <a:lstStyle/>
          <a:p>
            <a:pPr>
              <a:defRPr/>
            </a:pPr>
            <a:r>
              <a:rPr lang="en-GB">
                <a:noFill/>
                <a:latin typeface="Twinkl" pitchFamily="2" charset="0"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19735664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 nodeType="clickPar">
                      <p:stCondLst>
                        <p:cond delay="0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6" dur="60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599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Rot by="21600000">
                                      <p:cBhvr>
                                        <p:cTn id="12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3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60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60000"/>
                            </p:stCondLst>
                            <p:childTnLst>
                              <p:par>
                                <p:cTn id="20" presetID="22" presetClass="exit" presetSubtype="1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21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62000"/>
                            </p:stCondLst>
                            <p:childTnLst>
                              <p:par>
                                <p:cTn id="24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62500"/>
                            </p:stCondLst>
                            <p:childTnLst>
                              <p:par>
                                <p:cTn id="28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0" presetID="8" presetClass="emph" presetSubtype="0" repeatCount="indefinite" fill="hold" nodeType="after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Rot by="21600000">
                                      <p:cBhvr>
                                        <p:cTn id="41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42" presetID="22" presetClass="exit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43" dur="60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599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22" presetClass="entr" presetSubtype="1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7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60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 nodeType="afterGroup">
                            <p:stCondLst>
                              <p:cond delay="60500"/>
                            </p:stCondLst>
                            <p:childTnLst>
                              <p:par>
                                <p:cTn id="52" presetID="22" presetClass="exit" presetSubtype="1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53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</p:childTnLst>
        </p:cTn>
      </p:par>
    </p:tnLst>
    <p:bldLst>
      <p:bldP spid="14" grpId="0" animBg="1"/>
      <p:bldP spid="14" grpId="1" animBg="1"/>
      <p:bldP spid="14" grpId="2" animBg="1"/>
      <p:bldP spid="14" grpId="3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Adding </a:t>
            </a:r>
            <a:r>
              <a:rPr lang="en-US" smtClean="0"/>
              <a:t>and Subtracting </a:t>
            </a:r>
            <a:r>
              <a:rPr lang="en-US" dirty="0" smtClean="0"/>
              <a:t>Fractions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0853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Rectangle 94"/>
          <p:cNvSpPr/>
          <p:nvPr/>
        </p:nvSpPr>
        <p:spPr>
          <a:xfrm>
            <a:off x="2152650" y="1568451"/>
            <a:ext cx="7856538" cy="1751013"/>
          </a:xfrm>
          <a:prstGeom prst="rect">
            <a:avLst/>
          </a:prstGeom>
          <a:solidFill>
            <a:srgbClr val="FAD3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59" name="Rectangle 58"/>
          <p:cNvSpPr/>
          <p:nvPr/>
        </p:nvSpPr>
        <p:spPr>
          <a:xfrm>
            <a:off x="2152650" y="3368675"/>
            <a:ext cx="7856538" cy="2501900"/>
          </a:xfrm>
          <a:prstGeom prst="rect">
            <a:avLst/>
          </a:prstGeom>
          <a:solidFill>
            <a:srgbClr val="A7E6D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8" name="Rectangle 7"/>
          <p:cNvSpPr/>
          <p:nvPr/>
        </p:nvSpPr>
        <p:spPr>
          <a:xfrm>
            <a:off x="3324225" y="696913"/>
            <a:ext cx="5543550" cy="615950"/>
          </a:xfrm>
          <a:prstGeom prst="rect">
            <a:avLst/>
          </a:prstGeom>
        </p:spPr>
        <p:txBody>
          <a:bodyPr lIns="0" tIns="0" rIns="0" bIns="0">
            <a:spAutoFit/>
          </a:bodyPr>
          <a:lstStyle/>
          <a:p>
            <a:pPr algn="ctr">
              <a:defRPr/>
            </a:pPr>
            <a:r>
              <a:rPr lang="en-GB" altLang="en-US" sz="4000" dirty="0">
                <a:latin typeface="+mj-lt"/>
              </a:rPr>
              <a:t>Fraction Bars</a:t>
            </a:r>
          </a:p>
        </p:txBody>
      </p:sp>
      <p:sp>
        <p:nvSpPr>
          <p:cNvPr id="35" name="Rectangle 34"/>
          <p:cNvSpPr/>
          <p:nvPr/>
        </p:nvSpPr>
        <p:spPr>
          <a:xfrm>
            <a:off x="2784476" y="2012950"/>
            <a:ext cx="2430463" cy="395288"/>
          </a:xfrm>
          <a:prstGeom prst="rect">
            <a:avLst/>
          </a:prstGeom>
          <a:solidFill>
            <a:srgbClr val="A873B0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91" name="Rectangle 90"/>
          <p:cNvSpPr/>
          <p:nvPr/>
        </p:nvSpPr>
        <p:spPr>
          <a:xfrm>
            <a:off x="5214939" y="2012950"/>
            <a:ext cx="3240087" cy="395288"/>
          </a:xfrm>
          <a:prstGeom prst="rect">
            <a:avLst/>
          </a:prstGeom>
          <a:pattFill prst="wdUpDiag">
            <a:fgClr>
              <a:srgbClr val="A873B0"/>
            </a:fgClr>
            <a:bgClr>
              <a:srgbClr val="FAD366"/>
            </a:bgClr>
          </a:patt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grpSp>
        <p:nvGrpSpPr>
          <p:cNvPr id="6" name="Group 5"/>
          <p:cNvGrpSpPr>
            <a:grpSpLocks/>
          </p:cNvGrpSpPr>
          <p:nvPr/>
        </p:nvGrpSpPr>
        <p:grpSpPr bwMode="auto">
          <a:xfrm>
            <a:off x="2784476" y="2012950"/>
            <a:ext cx="6480175" cy="395288"/>
            <a:chOff x="914400" y="2875005"/>
            <a:chExt cx="10346727" cy="395417"/>
          </a:xfrm>
        </p:grpSpPr>
        <p:sp>
          <p:nvSpPr>
            <p:cNvPr id="5" name="Rectangle 4"/>
            <p:cNvSpPr/>
            <p:nvPr/>
          </p:nvSpPr>
          <p:spPr>
            <a:xfrm>
              <a:off x="914400" y="2875005"/>
              <a:ext cx="1292707" cy="395417"/>
            </a:xfrm>
            <a:prstGeom prst="rect">
              <a:avLst/>
            </a:pr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30" name="Rectangle 29"/>
            <p:cNvSpPr/>
            <p:nvPr/>
          </p:nvSpPr>
          <p:spPr>
            <a:xfrm>
              <a:off x="2207107" y="2875005"/>
              <a:ext cx="1295243" cy="395417"/>
            </a:xfrm>
            <a:prstGeom prst="rect">
              <a:avLst/>
            </a:pr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31" name="Rectangle 30"/>
            <p:cNvSpPr/>
            <p:nvPr/>
          </p:nvSpPr>
          <p:spPr>
            <a:xfrm>
              <a:off x="3502350" y="2875005"/>
              <a:ext cx="1292707" cy="395417"/>
            </a:xfrm>
            <a:prstGeom prst="rect">
              <a:avLst/>
            </a:pr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32" name="Rectangle 31"/>
            <p:cNvSpPr/>
            <p:nvPr/>
          </p:nvSpPr>
          <p:spPr>
            <a:xfrm>
              <a:off x="4795057" y="2875005"/>
              <a:ext cx="1292707" cy="395417"/>
            </a:xfrm>
            <a:prstGeom prst="rect">
              <a:avLst/>
            </a:pr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33" name="Rectangle 32"/>
            <p:cNvSpPr/>
            <p:nvPr/>
          </p:nvSpPr>
          <p:spPr>
            <a:xfrm>
              <a:off x="6087764" y="2875005"/>
              <a:ext cx="1292707" cy="395417"/>
            </a:xfrm>
            <a:prstGeom prst="rect">
              <a:avLst/>
            </a:pr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85" name="Rectangle 84"/>
            <p:cNvSpPr/>
            <p:nvPr/>
          </p:nvSpPr>
          <p:spPr>
            <a:xfrm>
              <a:off x="7380471" y="2875005"/>
              <a:ext cx="1295241" cy="395417"/>
            </a:xfrm>
            <a:prstGeom prst="rect">
              <a:avLst/>
            </a:pr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86" name="Rectangle 85"/>
            <p:cNvSpPr/>
            <p:nvPr/>
          </p:nvSpPr>
          <p:spPr>
            <a:xfrm>
              <a:off x="8675713" y="2875005"/>
              <a:ext cx="1292707" cy="395417"/>
            </a:xfrm>
            <a:prstGeom prst="rect">
              <a:avLst/>
            </a:pr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87" name="Rectangle 86"/>
            <p:cNvSpPr/>
            <p:nvPr/>
          </p:nvSpPr>
          <p:spPr>
            <a:xfrm>
              <a:off x="9968420" y="2875005"/>
              <a:ext cx="1292707" cy="395417"/>
            </a:xfrm>
            <a:prstGeom prst="rect">
              <a:avLst/>
            </a:pr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</p:grpSp>
      <p:sp>
        <p:nvSpPr>
          <p:cNvPr id="40" name="Rectangle 17"/>
          <p:cNvSpPr>
            <a:spLocks noChangeArrowheads="1"/>
          </p:cNvSpPr>
          <p:nvPr/>
        </p:nvSpPr>
        <p:spPr bwMode="auto">
          <a:xfrm>
            <a:off x="2325688" y="3441700"/>
            <a:ext cx="7542212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>
                <a:solidFill>
                  <a:srgbClr val="1C1C1C"/>
                </a:solidFill>
                <a:latin typeface="Twinkl" charset="0"/>
                <a:ea typeface="Sassoon Infant Rg" charset="0"/>
                <a:cs typeface="Twinkl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1600">
                <a:solidFill>
                  <a:srgbClr val="1C1C1C"/>
                </a:solidFill>
                <a:latin typeface="Twinkl" charset="0"/>
                <a:ea typeface="Sassoon Infant Rg" charset="0"/>
                <a:cs typeface="Twinkl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1400">
                <a:solidFill>
                  <a:srgbClr val="1C1C1C"/>
                </a:solidFill>
                <a:latin typeface="Twinkl" charset="0"/>
                <a:ea typeface="Sassoon Infant Rg" charset="0"/>
                <a:cs typeface="Twinkl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1400">
                <a:solidFill>
                  <a:srgbClr val="1C1C1C"/>
                </a:solidFill>
                <a:latin typeface="Twinkl" charset="0"/>
                <a:ea typeface="Sassoon Infant Rg" charset="0"/>
                <a:cs typeface="Twinkl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1400">
                <a:solidFill>
                  <a:srgbClr val="1C1C1C"/>
                </a:solidFill>
                <a:latin typeface="Twinkl" charset="0"/>
                <a:ea typeface="Sassoon Infant Rg" charset="0"/>
                <a:cs typeface="Twink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 sz="1400">
                <a:solidFill>
                  <a:srgbClr val="1C1C1C"/>
                </a:solidFill>
                <a:latin typeface="Twinkl" charset="0"/>
                <a:ea typeface="Sassoon Infant Rg" charset="0"/>
                <a:cs typeface="Twink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 sz="1400">
                <a:solidFill>
                  <a:srgbClr val="1C1C1C"/>
                </a:solidFill>
                <a:latin typeface="Twinkl" charset="0"/>
                <a:ea typeface="Sassoon Infant Rg" charset="0"/>
                <a:cs typeface="Twink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 sz="1400">
                <a:solidFill>
                  <a:srgbClr val="1C1C1C"/>
                </a:solidFill>
                <a:latin typeface="Twinkl" charset="0"/>
                <a:ea typeface="Sassoon Infant Rg" charset="0"/>
                <a:cs typeface="Twink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 sz="1400">
                <a:solidFill>
                  <a:srgbClr val="1C1C1C"/>
                </a:solidFill>
                <a:latin typeface="Twinkl" charset="0"/>
                <a:ea typeface="Sassoon Infant Rg" charset="0"/>
                <a:cs typeface="Twinkl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>
                <a:solidFill>
                  <a:schemeClr val="tx1"/>
                </a:solidFill>
              </a:rPr>
              <a:t>Draw fraction bars to solve each of these calculations:</a:t>
            </a:r>
          </a:p>
        </p:txBody>
      </p:sp>
      <p:grpSp>
        <p:nvGrpSpPr>
          <p:cNvPr id="49" name="Group 48"/>
          <p:cNvGrpSpPr>
            <a:grpSpLocks/>
          </p:cNvGrpSpPr>
          <p:nvPr/>
        </p:nvGrpSpPr>
        <p:grpSpPr bwMode="auto">
          <a:xfrm>
            <a:off x="3760788" y="3894139"/>
            <a:ext cx="5962650" cy="395287"/>
            <a:chOff x="914399" y="2874961"/>
            <a:chExt cx="6466705" cy="395418"/>
          </a:xfrm>
        </p:grpSpPr>
        <p:sp>
          <p:nvSpPr>
            <p:cNvPr id="50" name="Rectangle 49"/>
            <p:cNvSpPr/>
            <p:nvPr/>
          </p:nvSpPr>
          <p:spPr>
            <a:xfrm>
              <a:off x="914399" y="2874961"/>
              <a:ext cx="1614955" cy="395418"/>
            </a:xfrm>
            <a:prstGeom prst="rect">
              <a:avLst/>
            </a:prstGeom>
            <a:solidFill>
              <a:srgbClr val="F0BE38"/>
            </a:solidFill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110" name="Rectangle 109"/>
            <p:cNvSpPr/>
            <p:nvPr/>
          </p:nvSpPr>
          <p:spPr>
            <a:xfrm>
              <a:off x="2546571" y="2874961"/>
              <a:ext cx="3210970" cy="395418"/>
            </a:xfrm>
            <a:prstGeom prst="rect">
              <a:avLst/>
            </a:prstGeom>
            <a:pattFill prst="wdUpDiag">
              <a:fgClr>
                <a:srgbClr val="F0BE38"/>
              </a:fgClr>
              <a:bgClr>
                <a:srgbClr val="A7E6DE"/>
              </a:bgClr>
            </a:pattFill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grpSp>
          <p:nvGrpSpPr>
            <p:cNvPr id="22584" name="Group 50"/>
            <p:cNvGrpSpPr>
              <a:grpSpLocks/>
            </p:cNvGrpSpPr>
            <p:nvPr/>
          </p:nvGrpSpPr>
          <p:grpSpPr bwMode="auto">
            <a:xfrm>
              <a:off x="914399" y="2874962"/>
              <a:ext cx="6466705" cy="395417"/>
              <a:chOff x="914400" y="2874962"/>
              <a:chExt cx="5173364" cy="395417"/>
            </a:xfrm>
          </p:grpSpPr>
          <p:sp>
            <p:nvSpPr>
              <p:cNvPr id="52" name="Rectangle 51"/>
              <p:cNvSpPr/>
              <p:nvPr/>
            </p:nvSpPr>
            <p:spPr>
              <a:xfrm>
                <a:off x="914400" y="2874961"/>
                <a:ext cx="1293341" cy="395418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GB"/>
              </a:p>
            </p:txBody>
          </p:sp>
          <p:sp>
            <p:nvSpPr>
              <p:cNvPr id="53" name="Rectangle 52"/>
              <p:cNvSpPr/>
              <p:nvPr/>
            </p:nvSpPr>
            <p:spPr>
              <a:xfrm>
                <a:off x="2207741" y="2874961"/>
                <a:ext cx="1293341" cy="395418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GB"/>
              </a:p>
            </p:txBody>
          </p:sp>
          <p:sp>
            <p:nvSpPr>
              <p:cNvPr id="54" name="Rectangle 53"/>
              <p:cNvSpPr/>
              <p:nvPr/>
            </p:nvSpPr>
            <p:spPr>
              <a:xfrm>
                <a:off x="3501082" y="2874961"/>
                <a:ext cx="1293341" cy="395418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GB"/>
              </a:p>
            </p:txBody>
          </p:sp>
          <p:sp>
            <p:nvSpPr>
              <p:cNvPr id="55" name="Rectangle 54"/>
              <p:cNvSpPr/>
              <p:nvPr/>
            </p:nvSpPr>
            <p:spPr>
              <a:xfrm>
                <a:off x="4794423" y="2874961"/>
                <a:ext cx="1293341" cy="395418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GB"/>
              </a:p>
            </p:txBody>
          </p:sp>
        </p:grpSp>
      </p:grpSp>
      <p:grpSp>
        <p:nvGrpSpPr>
          <p:cNvPr id="63" name="Group 62"/>
          <p:cNvGrpSpPr>
            <a:grpSpLocks/>
          </p:cNvGrpSpPr>
          <p:nvPr/>
        </p:nvGrpSpPr>
        <p:grpSpPr bwMode="auto">
          <a:xfrm>
            <a:off x="3752850" y="5199063"/>
            <a:ext cx="5962650" cy="404812"/>
            <a:chOff x="914400" y="4769501"/>
            <a:chExt cx="6466704" cy="404561"/>
          </a:xfrm>
        </p:grpSpPr>
        <p:sp>
          <p:nvSpPr>
            <p:cNvPr id="64" name="Rectangle 63"/>
            <p:cNvSpPr/>
            <p:nvPr/>
          </p:nvSpPr>
          <p:spPr>
            <a:xfrm>
              <a:off x="914400" y="4769501"/>
              <a:ext cx="4311136" cy="395042"/>
            </a:xfrm>
            <a:prstGeom prst="rect">
              <a:avLst/>
            </a:prstGeom>
            <a:solidFill>
              <a:srgbClr val="4F8AC0"/>
            </a:solidFill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108" name="Rectangle 107"/>
            <p:cNvSpPr/>
            <p:nvPr/>
          </p:nvSpPr>
          <p:spPr>
            <a:xfrm>
              <a:off x="5225536" y="4779020"/>
              <a:ext cx="2155568" cy="395042"/>
            </a:xfrm>
            <a:prstGeom prst="rect">
              <a:avLst/>
            </a:prstGeom>
            <a:pattFill prst="wdUpDiag">
              <a:fgClr>
                <a:srgbClr val="4F8AC0"/>
              </a:fgClr>
              <a:bgClr>
                <a:srgbClr val="A7E6DE"/>
              </a:bgClr>
            </a:pattFill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grpSp>
          <p:nvGrpSpPr>
            <p:cNvPr id="22575" name="Group 64"/>
            <p:cNvGrpSpPr>
              <a:grpSpLocks/>
            </p:cNvGrpSpPr>
            <p:nvPr/>
          </p:nvGrpSpPr>
          <p:grpSpPr bwMode="auto">
            <a:xfrm>
              <a:off x="914400" y="4777738"/>
              <a:ext cx="6466704" cy="395417"/>
              <a:chOff x="914400" y="4777738"/>
              <a:chExt cx="7760046" cy="395417"/>
            </a:xfrm>
          </p:grpSpPr>
          <p:sp>
            <p:nvSpPr>
              <p:cNvPr id="66" name="Rectangle 65"/>
              <p:cNvSpPr/>
              <p:nvPr/>
            </p:nvSpPr>
            <p:spPr>
              <a:xfrm>
                <a:off x="914400" y="4777433"/>
                <a:ext cx="1293341" cy="395043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GB"/>
              </a:p>
            </p:txBody>
          </p:sp>
          <p:sp>
            <p:nvSpPr>
              <p:cNvPr id="67" name="Rectangle 66"/>
              <p:cNvSpPr/>
              <p:nvPr/>
            </p:nvSpPr>
            <p:spPr>
              <a:xfrm>
                <a:off x="2207741" y="4777433"/>
                <a:ext cx="1293341" cy="395043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GB"/>
              </a:p>
            </p:txBody>
          </p:sp>
          <p:sp>
            <p:nvSpPr>
              <p:cNvPr id="68" name="Rectangle 67"/>
              <p:cNvSpPr/>
              <p:nvPr/>
            </p:nvSpPr>
            <p:spPr>
              <a:xfrm>
                <a:off x="3501082" y="4777433"/>
                <a:ext cx="1293341" cy="395043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GB"/>
              </a:p>
            </p:txBody>
          </p:sp>
          <p:sp>
            <p:nvSpPr>
              <p:cNvPr id="69" name="Rectangle 68"/>
              <p:cNvSpPr/>
              <p:nvPr/>
            </p:nvSpPr>
            <p:spPr>
              <a:xfrm>
                <a:off x="4794423" y="4777433"/>
                <a:ext cx="1293341" cy="395043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GB"/>
              </a:p>
            </p:txBody>
          </p:sp>
          <p:sp>
            <p:nvSpPr>
              <p:cNvPr id="70" name="Rectangle 69"/>
              <p:cNvSpPr/>
              <p:nvPr/>
            </p:nvSpPr>
            <p:spPr>
              <a:xfrm>
                <a:off x="6087764" y="4777433"/>
                <a:ext cx="1293341" cy="395043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GB"/>
              </a:p>
            </p:txBody>
          </p:sp>
          <p:sp>
            <p:nvSpPr>
              <p:cNvPr id="71" name="Rectangle 70"/>
              <p:cNvSpPr/>
              <p:nvPr/>
            </p:nvSpPr>
            <p:spPr>
              <a:xfrm>
                <a:off x="7381105" y="4777433"/>
                <a:ext cx="1293341" cy="395043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GB"/>
              </a:p>
            </p:txBody>
          </p:sp>
        </p:grpSp>
      </p:grpSp>
      <p:grpSp>
        <p:nvGrpSpPr>
          <p:cNvPr id="2" name="Group 1"/>
          <p:cNvGrpSpPr>
            <a:grpSpLocks/>
          </p:cNvGrpSpPr>
          <p:nvPr/>
        </p:nvGrpSpPr>
        <p:grpSpPr bwMode="auto">
          <a:xfrm>
            <a:off x="3757614" y="4564064"/>
            <a:ext cx="5957887" cy="395287"/>
            <a:chOff x="2167666" y="5415313"/>
            <a:chExt cx="6461557" cy="395418"/>
          </a:xfrm>
        </p:grpSpPr>
        <p:sp>
          <p:nvSpPr>
            <p:cNvPr id="107" name="Rectangle 106"/>
            <p:cNvSpPr/>
            <p:nvPr/>
          </p:nvSpPr>
          <p:spPr>
            <a:xfrm>
              <a:off x="4591826" y="5415313"/>
              <a:ext cx="2424160" cy="395418"/>
            </a:xfrm>
            <a:prstGeom prst="rect">
              <a:avLst/>
            </a:prstGeom>
            <a:pattFill prst="wdUpDiag">
              <a:fgClr>
                <a:srgbClr val="ED75AB"/>
              </a:fgClr>
              <a:bgClr>
                <a:srgbClr val="A7E6DE"/>
              </a:bgClr>
            </a:pattFill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73" name="Rectangle 72"/>
            <p:cNvSpPr/>
            <p:nvPr/>
          </p:nvSpPr>
          <p:spPr>
            <a:xfrm>
              <a:off x="2167666" y="5415313"/>
              <a:ext cx="2424160" cy="395418"/>
            </a:xfrm>
            <a:prstGeom prst="rect">
              <a:avLst/>
            </a:prstGeom>
            <a:solidFill>
              <a:srgbClr val="ED75AB"/>
            </a:solidFill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grpSp>
          <p:nvGrpSpPr>
            <p:cNvPr id="22564" name="Group 73"/>
            <p:cNvGrpSpPr>
              <a:grpSpLocks/>
            </p:cNvGrpSpPr>
            <p:nvPr/>
          </p:nvGrpSpPr>
          <p:grpSpPr bwMode="auto">
            <a:xfrm>
              <a:off x="2170757" y="5415313"/>
              <a:ext cx="6458466" cy="395417"/>
              <a:chOff x="922648" y="5461358"/>
              <a:chExt cx="5173354" cy="395417"/>
            </a:xfrm>
          </p:grpSpPr>
          <p:sp>
            <p:nvSpPr>
              <p:cNvPr id="75" name="Rectangle 74"/>
              <p:cNvSpPr/>
              <p:nvPr/>
            </p:nvSpPr>
            <p:spPr>
              <a:xfrm>
                <a:off x="922930" y="5461358"/>
                <a:ext cx="646806" cy="395418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GB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1569736" y="5461358"/>
                <a:ext cx="646807" cy="395418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GB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2216543" y="5461358"/>
                <a:ext cx="646806" cy="395418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GB"/>
              </a:p>
            </p:txBody>
          </p:sp>
          <p:sp>
            <p:nvSpPr>
              <p:cNvPr id="78" name="Rectangle 77"/>
              <p:cNvSpPr/>
              <p:nvPr/>
            </p:nvSpPr>
            <p:spPr>
              <a:xfrm>
                <a:off x="2863349" y="5461358"/>
                <a:ext cx="645427" cy="395418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GB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3508776" y="5461358"/>
                <a:ext cx="646807" cy="395418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GB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4155583" y="5461358"/>
                <a:ext cx="646806" cy="395418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GB"/>
              </a:p>
            </p:txBody>
          </p:sp>
          <p:sp>
            <p:nvSpPr>
              <p:cNvPr id="81" name="Rectangle 80"/>
              <p:cNvSpPr/>
              <p:nvPr/>
            </p:nvSpPr>
            <p:spPr>
              <a:xfrm>
                <a:off x="4802389" y="5461358"/>
                <a:ext cx="646807" cy="395418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GB"/>
              </a:p>
            </p:txBody>
          </p:sp>
          <p:sp>
            <p:nvSpPr>
              <p:cNvPr id="82" name="Rectangle 81"/>
              <p:cNvSpPr/>
              <p:nvPr/>
            </p:nvSpPr>
            <p:spPr>
              <a:xfrm>
                <a:off x="5449196" y="5461358"/>
                <a:ext cx="646806" cy="395418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GB"/>
              </a:p>
            </p:txBody>
          </p:sp>
        </p:grpSp>
      </p:grpSp>
      <p:grpSp>
        <p:nvGrpSpPr>
          <p:cNvPr id="4" name="Group 3"/>
          <p:cNvGrpSpPr>
            <a:grpSpLocks/>
          </p:cNvGrpSpPr>
          <p:nvPr/>
        </p:nvGrpSpPr>
        <p:grpSpPr bwMode="auto">
          <a:xfrm>
            <a:off x="2317751" y="2482850"/>
            <a:ext cx="7542213" cy="369888"/>
            <a:chOff x="794050" y="2482758"/>
            <a:chExt cx="7542214" cy="369332"/>
          </a:xfrm>
        </p:grpSpPr>
        <p:sp>
          <p:nvSpPr>
            <p:cNvPr id="22559" name="Rectangle 17"/>
            <p:cNvSpPr>
              <a:spLocks noChangeArrowheads="1"/>
            </p:cNvSpPr>
            <p:nvPr/>
          </p:nvSpPr>
          <p:spPr bwMode="auto">
            <a:xfrm>
              <a:off x="794050" y="2482758"/>
              <a:ext cx="7542214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charset="0"/>
                <a:buChar char="•"/>
                <a:defRPr>
                  <a:solidFill>
                    <a:srgbClr val="1C1C1C"/>
                  </a:solidFill>
                  <a:latin typeface="Twinkl" charset="0"/>
                  <a:ea typeface="Sassoon Infant Rg" charset="0"/>
                  <a:cs typeface="Twinkl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charset="0"/>
                <a:buChar char="•"/>
                <a:defRPr sz="1600">
                  <a:solidFill>
                    <a:srgbClr val="1C1C1C"/>
                  </a:solidFill>
                  <a:latin typeface="Twinkl" charset="0"/>
                  <a:ea typeface="Sassoon Infant Rg" charset="0"/>
                  <a:cs typeface="Twinkl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charset="0"/>
                <a:buChar char="•"/>
                <a:defRPr sz="1400">
                  <a:solidFill>
                    <a:srgbClr val="1C1C1C"/>
                  </a:solidFill>
                  <a:latin typeface="Twinkl" charset="0"/>
                  <a:ea typeface="Sassoon Infant Rg" charset="0"/>
                  <a:cs typeface="Twinkl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charset="0"/>
                <a:buChar char="•"/>
                <a:defRPr sz="1400">
                  <a:solidFill>
                    <a:srgbClr val="1C1C1C"/>
                  </a:solidFill>
                  <a:latin typeface="Twinkl" charset="0"/>
                  <a:ea typeface="Sassoon Infant Rg" charset="0"/>
                  <a:cs typeface="Twinkl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charset="0"/>
                <a:buChar char="•"/>
                <a:defRPr sz="1400">
                  <a:solidFill>
                    <a:srgbClr val="1C1C1C"/>
                  </a:solidFill>
                  <a:latin typeface="Twinkl" charset="0"/>
                  <a:ea typeface="Sassoon Infant Rg" charset="0"/>
                  <a:cs typeface="Twinkl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charset="0"/>
                <a:buChar char="•"/>
                <a:defRPr sz="1400">
                  <a:solidFill>
                    <a:srgbClr val="1C1C1C"/>
                  </a:solidFill>
                  <a:latin typeface="Twinkl" charset="0"/>
                  <a:ea typeface="Sassoon Infant Rg" charset="0"/>
                  <a:cs typeface="Twinkl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charset="0"/>
                <a:buChar char="•"/>
                <a:defRPr sz="1400">
                  <a:solidFill>
                    <a:srgbClr val="1C1C1C"/>
                  </a:solidFill>
                  <a:latin typeface="Twinkl" charset="0"/>
                  <a:ea typeface="Sassoon Infant Rg" charset="0"/>
                  <a:cs typeface="Twinkl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charset="0"/>
                <a:buChar char="•"/>
                <a:defRPr sz="1400">
                  <a:solidFill>
                    <a:srgbClr val="1C1C1C"/>
                  </a:solidFill>
                  <a:latin typeface="Twinkl" charset="0"/>
                  <a:ea typeface="Sassoon Infant Rg" charset="0"/>
                  <a:cs typeface="Twinkl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charset="0"/>
                <a:buChar char="•"/>
                <a:defRPr sz="1400">
                  <a:solidFill>
                    <a:srgbClr val="1C1C1C"/>
                  </a:solidFill>
                  <a:latin typeface="Twinkl" charset="0"/>
                  <a:ea typeface="Sassoon Infant Rg" charset="0"/>
                  <a:cs typeface="Twinkl" charset="0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en-GB" altLang="en-US" dirty="0">
                  <a:solidFill>
                    <a:schemeClr val="tx1"/>
                  </a:solidFill>
                </a:rPr>
                <a:t>Add     so that your fraction bar shows    +    .</a:t>
              </a:r>
            </a:p>
          </p:txBody>
        </p:sp>
        <p:sp>
          <p:nvSpPr>
            <p:cNvPr id="89" name="TextBox 88"/>
            <p:cNvSpPr txBox="1">
              <a:spLocks noRot="1" noChangeAspect="1" noMove="1" noResize="1" noEditPoints="1" noAdjustHandles="1" noChangeArrowheads="1" noChangeShapeType="1" noTextEdit="1"/>
            </p:cNvSpPr>
            <p:nvPr/>
          </p:nvSpPr>
          <p:spPr>
            <a:xfrm>
              <a:off x="6228895" y="2497180"/>
              <a:ext cx="158698" cy="322268"/>
            </a:xfrm>
            <a:prstGeom prst="rect">
              <a:avLst/>
            </a:prstGeom>
            <a:blipFill rotWithShape="0">
              <a:blip r:embed="rId2"/>
              <a:stretch>
                <a:fillRect l="-26923" t="-3774" r="-23077" b="-20755"/>
              </a:stretch>
            </a:blipFill>
          </p:spPr>
          <p:txBody>
            <a:bodyPr/>
            <a:lstStyle/>
            <a:p>
              <a:pPr>
                <a:defRPr/>
              </a:pPr>
              <a:r>
                <a:rPr lang="en-GB">
                  <a:noFill/>
                  <a:latin typeface="Twinkl" pitchFamily="2" charset="0"/>
                </a:rPr>
                <a:t> </a:t>
              </a:r>
            </a:p>
          </p:txBody>
        </p:sp>
        <p:sp>
          <p:nvSpPr>
            <p:cNvPr id="90" name="TextBox 89"/>
            <p:cNvSpPr txBox="1">
              <a:spLocks noRot="1" noChangeAspect="1" noMove="1" noResize="1" noEditPoints="1" noAdjustHandles="1" noChangeArrowheads="1" noChangeShapeType="1" noTextEdit="1"/>
            </p:cNvSpPr>
            <p:nvPr/>
          </p:nvSpPr>
          <p:spPr>
            <a:xfrm>
              <a:off x="6638590" y="2497180"/>
              <a:ext cx="158698" cy="322268"/>
            </a:xfrm>
            <a:prstGeom prst="rect">
              <a:avLst/>
            </a:prstGeom>
            <a:blipFill rotWithShape="0">
              <a:blip r:embed="rId3"/>
              <a:stretch>
                <a:fillRect l="-26923" t="-1887" r="-23077" b="-20755"/>
              </a:stretch>
            </a:blipFill>
          </p:spPr>
          <p:txBody>
            <a:bodyPr/>
            <a:lstStyle/>
            <a:p>
              <a:pPr>
                <a:defRPr/>
              </a:pPr>
              <a:r>
                <a:rPr lang="en-GB">
                  <a:noFill/>
                  <a:latin typeface="Twinkl" pitchFamily="2" charset="0"/>
                </a:rPr>
                <a:t> </a:t>
              </a:r>
            </a:p>
          </p:txBody>
        </p:sp>
      </p:grpSp>
      <p:grpSp>
        <p:nvGrpSpPr>
          <p:cNvPr id="7" name="Group 6"/>
          <p:cNvGrpSpPr>
            <a:grpSpLocks/>
          </p:cNvGrpSpPr>
          <p:nvPr/>
        </p:nvGrpSpPr>
        <p:grpSpPr bwMode="auto">
          <a:xfrm>
            <a:off x="2325688" y="2873375"/>
            <a:ext cx="7542212" cy="369888"/>
            <a:chOff x="802288" y="2873526"/>
            <a:chExt cx="7542214" cy="369332"/>
          </a:xfrm>
        </p:grpSpPr>
        <p:sp>
          <p:nvSpPr>
            <p:cNvPr id="22555" name="Rectangle 17"/>
            <p:cNvSpPr>
              <a:spLocks noChangeArrowheads="1"/>
            </p:cNvSpPr>
            <p:nvPr/>
          </p:nvSpPr>
          <p:spPr bwMode="auto">
            <a:xfrm>
              <a:off x="802288" y="2873526"/>
              <a:ext cx="7542214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charset="0"/>
                <a:buChar char="•"/>
                <a:defRPr>
                  <a:solidFill>
                    <a:srgbClr val="1C1C1C"/>
                  </a:solidFill>
                  <a:latin typeface="Twinkl" charset="0"/>
                  <a:ea typeface="Sassoon Infant Rg" charset="0"/>
                  <a:cs typeface="Twinkl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charset="0"/>
                <a:buChar char="•"/>
                <a:defRPr sz="1600">
                  <a:solidFill>
                    <a:srgbClr val="1C1C1C"/>
                  </a:solidFill>
                  <a:latin typeface="Twinkl" charset="0"/>
                  <a:ea typeface="Sassoon Infant Rg" charset="0"/>
                  <a:cs typeface="Twinkl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charset="0"/>
                <a:buChar char="•"/>
                <a:defRPr sz="1400">
                  <a:solidFill>
                    <a:srgbClr val="1C1C1C"/>
                  </a:solidFill>
                  <a:latin typeface="Twinkl" charset="0"/>
                  <a:ea typeface="Sassoon Infant Rg" charset="0"/>
                  <a:cs typeface="Twinkl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charset="0"/>
                <a:buChar char="•"/>
                <a:defRPr sz="1400">
                  <a:solidFill>
                    <a:srgbClr val="1C1C1C"/>
                  </a:solidFill>
                  <a:latin typeface="Twinkl" charset="0"/>
                  <a:ea typeface="Sassoon Infant Rg" charset="0"/>
                  <a:cs typeface="Twinkl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charset="0"/>
                <a:buChar char="•"/>
                <a:defRPr sz="1400">
                  <a:solidFill>
                    <a:srgbClr val="1C1C1C"/>
                  </a:solidFill>
                  <a:latin typeface="Twinkl" charset="0"/>
                  <a:ea typeface="Sassoon Infant Rg" charset="0"/>
                  <a:cs typeface="Twinkl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charset="0"/>
                <a:buChar char="•"/>
                <a:defRPr sz="1400">
                  <a:solidFill>
                    <a:srgbClr val="1C1C1C"/>
                  </a:solidFill>
                  <a:latin typeface="Twinkl" charset="0"/>
                  <a:ea typeface="Sassoon Infant Rg" charset="0"/>
                  <a:cs typeface="Twinkl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charset="0"/>
                <a:buChar char="•"/>
                <a:defRPr sz="1400">
                  <a:solidFill>
                    <a:srgbClr val="1C1C1C"/>
                  </a:solidFill>
                  <a:latin typeface="Twinkl" charset="0"/>
                  <a:ea typeface="Sassoon Infant Rg" charset="0"/>
                  <a:cs typeface="Twinkl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charset="0"/>
                <a:buChar char="•"/>
                <a:defRPr sz="1400">
                  <a:solidFill>
                    <a:srgbClr val="1C1C1C"/>
                  </a:solidFill>
                  <a:latin typeface="Twinkl" charset="0"/>
                  <a:ea typeface="Sassoon Infant Rg" charset="0"/>
                  <a:cs typeface="Twinkl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charset="0"/>
                <a:buChar char="•"/>
                <a:defRPr sz="1400">
                  <a:solidFill>
                    <a:srgbClr val="1C1C1C"/>
                  </a:solidFill>
                  <a:latin typeface="Twinkl" charset="0"/>
                  <a:ea typeface="Sassoon Infant Rg" charset="0"/>
                  <a:cs typeface="Twinkl" charset="0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en-GB" altLang="en-US">
                  <a:solidFill>
                    <a:schemeClr val="tx1"/>
                  </a:solidFill>
                </a:rPr>
                <a:t>so    +    =   .</a:t>
              </a:r>
            </a:p>
          </p:txBody>
        </p:sp>
        <p:sp>
          <p:nvSpPr>
            <p:cNvPr id="92" name="TextBox 91"/>
            <p:cNvSpPr txBox="1">
              <a:spLocks noRot="1" noChangeAspect="1" noMove="1" noResize="1" noEditPoints="1" noAdjustHandles="1" noChangeArrowheads="1" noChangeShapeType="1" noTextEdit="1"/>
            </p:cNvSpPr>
            <p:nvPr/>
          </p:nvSpPr>
          <p:spPr>
            <a:xfrm>
              <a:off x="4196725" y="2884458"/>
              <a:ext cx="158698" cy="322268"/>
            </a:xfrm>
            <a:prstGeom prst="rect">
              <a:avLst/>
            </a:prstGeom>
            <a:blipFill rotWithShape="0">
              <a:blip r:embed="rId2"/>
              <a:stretch>
                <a:fillRect l="-26923" t="-3774" r="-23077" b="-20755"/>
              </a:stretch>
            </a:blipFill>
          </p:spPr>
          <p:txBody>
            <a:bodyPr/>
            <a:lstStyle/>
            <a:p>
              <a:pPr>
                <a:defRPr/>
              </a:pPr>
              <a:r>
                <a:rPr lang="en-GB">
                  <a:noFill/>
                  <a:latin typeface="Twinkl" pitchFamily="2" charset="0"/>
                </a:rPr>
                <a:t> </a:t>
              </a:r>
            </a:p>
          </p:txBody>
        </p:sp>
        <p:sp>
          <p:nvSpPr>
            <p:cNvPr id="93" name="TextBox 92"/>
            <p:cNvSpPr txBox="1">
              <a:spLocks noRot="1" noChangeAspect="1" noMove="1" noResize="1" noEditPoints="1" noAdjustHandles="1" noChangeArrowheads="1" noChangeShapeType="1" noTextEdit="1"/>
            </p:cNvSpPr>
            <p:nvPr/>
          </p:nvSpPr>
          <p:spPr>
            <a:xfrm>
              <a:off x="4580486" y="2884458"/>
              <a:ext cx="158698" cy="322268"/>
            </a:xfrm>
            <a:prstGeom prst="rect">
              <a:avLst/>
            </a:prstGeom>
            <a:blipFill rotWithShape="0">
              <a:blip r:embed="rId4"/>
              <a:stretch>
                <a:fillRect l="-26923" r="-23077" b="-20755"/>
              </a:stretch>
            </a:blipFill>
          </p:spPr>
          <p:txBody>
            <a:bodyPr/>
            <a:lstStyle/>
            <a:p>
              <a:pPr>
                <a:defRPr/>
              </a:pPr>
              <a:r>
                <a:rPr lang="en-GB">
                  <a:noFill/>
                  <a:latin typeface="Twinkl" pitchFamily="2" charset="0"/>
                </a:rPr>
                <a:t> </a:t>
              </a:r>
            </a:p>
          </p:txBody>
        </p:sp>
        <p:sp>
          <p:nvSpPr>
            <p:cNvPr id="94" name="TextBox 93"/>
            <p:cNvSpPr txBox="1">
              <a:spLocks noRot="1" noChangeAspect="1" noMove="1" noResize="1" noEditPoints="1" noAdjustHandles="1" noChangeArrowheads="1" noChangeShapeType="1" noTextEdit="1"/>
            </p:cNvSpPr>
            <p:nvPr/>
          </p:nvSpPr>
          <p:spPr>
            <a:xfrm>
              <a:off x="4962673" y="2884458"/>
              <a:ext cx="158698" cy="322268"/>
            </a:xfrm>
            <a:prstGeom prst="rect">
              <a:avLst/>
            </a:prstGeom>
            <a:blipFill rotWithShape="0">
              <a:blip r:embed="rId5"/>
              <a:stretch>
                <a:fillRect l="-26923" r="-23077" b="-20755"/>
              </a:stretch>
            </a:blipFill>
          </p:spPr>
          <p:txBody>
            <a:bodyPr/>
            <a:lstStyle/>
            <a:p>
              <a:pPr>
                <a:defRPr/>
              </a:pPr>
              <a:r>
                <a:rPr lang="en-GB">
                  <a:noFill/>
                  <a:latin typeface="Twinkl" pitchFamily="2" charset="0"/>
                </a:rPr>
                <a:t> </a:t>
              </a:r>
            </a:p>
          </p:txBody>
        </p:sp>
      </p:grpSp>
      <p:sp>
        <p:nvSpPr>
          <p:cNvPr id="96" name="Rectangle 17"/>
          <p:cNvSpPr>
            <a:spLocks noRot="1" noChangeAspect="1" noMove="1" noResize="1" noEditPoints="1" noAdjustHandles="1" noChangeArrowheads="1" noChangeShapeType="1" noTextEdit="1"/>
          </p:cNvSpPr>
          <p:nvPr/>
        </p:nvSpPr>
        <p:spPr bwMode="auto">
          <a:xfrm>
            <a:off x="2332292" y="3954290"/>
            <a:ext cx="1354302" cy="414537"/>
          </a:xfrm>
          <a:prstGeom prst="rect">
            <a:avLst/>
          </a:prstGeom>
          <a:blipFill rotWithShape="0">
            <a:blip r:embed="rId6"/>
            <a:stretch>
              <a:fillRect t="-7353" b="-13235"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defRPr/>
            </a:pPr>
            <a:r>
              <a:rPr lang="en-GB">
                <a:noFill/>
                <a:latin typeface="Twinkl" pitchFamily="2" charset="0"/>
              </a:rPr>
              <a:t> </a:t>
            </a:r>
          </a:p>
        </p:txBody>
      </p:sp>
      <p:sp>
        <p:nvSpPr>
          <p:cNvPr id="97" name="TextBox 96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3106414" y="3994135"/>
            <a:ext cx="158698" cy="322268"/>
          </a:xfrm>
          <a:prstGeom prst="rect">
            <a:avLst/>
          </a:prstGeom>
          <a:blipFill rotWithShape="0">
            <a:blip r:embed="rId7"/>
            <a:stretch>
              <a:fillRect l="-19231" t="-3774" r="-23077" b="-15094"/>
            </a:stretch>
          </a:blipFill>
        </p:spPr>
        <p:txBody>
          <a:bodyPr/>
          <a:lstStyle/>
          <a:p>
            <a:pPr>
              <a:defRPr/>
            </a:pPr>
            <a:r>
              <a:rPr lang="en-GB">
                <a:noFill/>
                <a:latin typeface="Twinkl" pitchFamily="2" charset="0"/>
              </a:rPr>
              <a:t> </a:t>
            </a:r>
          </a:p>
        </p:txBody>
      </p:sp>
      <p:grpSp>
        <p:nvGrpSpPr>
          <p:cNvPr id="22545" name="Group 10"/>
          <p:cNvGrpSpPr>
            <a:grpSpLocks/>
          </p:cNvGrpSpPr>
          <p:nvPr/>
        </p:nvGrpSpPr>
        <p:grpSpPr bwMode="auto">
          <a:xfrm>
            <a:off x="3962400" y="1593850"/>
            <a:ext cx="4237038" cy="369888"/>
            <a:chOff x="2438121" y="1594233"/>
            <a:chExt cx="4237595" cy="369332"/>
          </a:xfrm>
        </p:grpSpPr>
        <p:sp>
          <p:nvSpPr>
            <p:cNvPr id="22553" name="Rectangle 17"/>
            <p:cNvSpPr>
              <a:spLocks noChangeArrowheads="1"/>
            </p:cNvSpPr>
            <p:nvPr/>
          </p:nvSpPr>
          <p:spPr bwMode="auto">
            <a:xfrm>
              <a:off x="2438121" y="1594233"/>
              <a:ext cx="4237595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charset="0"/>
                <a:buChar char="•"/>
                <a:defRPr>
                  <a:solidFill>
                    <a:srgbClr val="1C1C1C"/>
                  </a:solidFill>
                  <a:latin typeface="Twinkl" charset="0"/>
                  <a:ea typeface="Sassoon Infant Rg" charset="0"/>
                  <a:cs typeface="Twinkl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charset="0"/>
                <a:buChar char="•"/>
                <a:defRPr sz="1600">
                  <a:solidFill>
                    <a:srgbClr val="1C1C1C"/>
                  </a:solidFill>
                  <a:latin typeface="Twinkl" charset="0"/>
                  <a:ea typeface="Sassoon Infant Rg" charset="0"/>
                  <a:cs typeface="Twinkl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charset="0"/>
                <a:buChar char="•"/>
                <a:defRPr sz="1400">
                  <a:solidFill>
                    <a:srgbClr val="1C1C1C"/>
                  </a:solidFill>
                  <a:latin typeface="Twinkl" charset="0"/>
                  <a:ea typeface="Sassoon Infant Rg" charset="0"/>
                  <a:cs typeface="Twinkl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charset="0"/>
                <a:buChar char="•"/>
                <a:defRPr sz="1400">
                  <a:solidFill>
                    <a:srgbClr val="1C1C1C"/>
                  </a:solidFill>
                  <a:latin typeface="Twinkl" charset="0"/>
                  <a:ea typeface="Sassoon Infant Rg" charset="0"/>
                  <a:cs typeface="Twinkl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charset="0"/>
                <a:buChar char="•"/>
                <a:defRPr sz="1400">
                  <a:solidFill>
                    <a:srgbClr val="1C1C1C"/>
                  </a:solidFill>
                  <a:latin typeface="Twinkl" charset="0"/>
                  <a:ea typeface="Sassoon Infant Rg" charset="0"/>
                  <a:cs typeface="Twinkl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charset="0"/>
                <a:buChar char="•"/>
                <a:defRPr sz="1400">
                  <a:solidFill>
                    <a:srgbClr val="1C1C1C"/>
                  </a:solidFill>
                  <a:latin typeface="Twinkl" charset="0"/>
                  <a:ea typeface="Sassoon Infant Rg" charset="0"/>
                  <a:cs typeface="Twinkl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charset="0"/>
                <a:buChar char="•"/>
                <a:defRPr sz="1400">
                  <a:solidFill>
                    <a:srgbClr val="1C1C1C"/>
                  </a:solidFill>
                  <a:latin typeface="Twinkl" charset="0"/>
                  <a:ea typeface="Sassoon Infant Rg" charset="0"/>
                  <a:cs typeface="Twinkl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charset="0"/>
                <a:buChar char="•"/>
                <a:defRPr sz="1400">
                  <a:solidFill>
                    <a:srgbClr val="1C1C1C"/>
                  </a:solidFill>
                  <a:latin typeface="Twinkl" charset="0"/>
                  <a:ea typeface="Sassoon Infant Rg" charset="0"/>
                  <a:cs typeface="Twinkl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charset="0"/>
                <a:buChar char="•"/>
                <a:defRPr sz="1400">
                  <a:solidFill>
                    <a:srgbClr val="1C1C1C"/>
                  </a:solidFill>
                  <a:latin typeface="Twinkl" charset="0"/>
                  <a:ea typeface="Sassoon Infant Rg" charset="0"/>
                  <a:cs typeface="Twinkl" charset="0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en-GB" altLang="en-US">
                  <a:solidFill>
                    <a:schemeClr val="tx1"/>
                  </a:solidFill>
                </a:rPr>
                <a:t>Draw a fraction bar to represent    .</a:t>
              </a:r>
            </a:p>
          </p:txBody>
        </p:sp>
        <p:sp>
          <p:nvSpPr>
            <p:cNvPr id="98" name="TextBox 97"/>
            <p:cNvSpPr txBox="1">
              <a:spLocks noRot="1" noChangeAspect="1" noMove="1" noResize="1" noEditPoints="1" noAdjustHandles="1" noChangeArrowheads="1" noChangeShapeType="1" noTextEdit="1"/>
            </p:cNvSpPr>
            <p:nvPr/>
          </p:nvSpPr>
          <p:spPr>
            <a:xfrm>
              <a:off x="6100118" y="1597789"/>
              <a:ext cx="158698" cy="322268"/>
            </a:xfrm>
            <a:prstGeom prst="rect">
              <a:avLst/>
            </a:prstGeom>
            <a:blipFill rotWithShape="0">
              <a:blip r:embed="rId2"/>
              <a:stretch>
                <a:fillRect l="-26923" t="-3774" r="-23077" b="-20755"/>
              </a:stretch>
            </a:blipFill>
          </p:spPr>
          <p:txBody>
            <a:bodyPr/>
            <a:lstStyle/>
            <a:p>
              <a:pPr>
                <a:defRPr/>
              </a:pPr>
              <a:r>
                <a:rPr lang="en-GB">
                  <a:noFill/>
                  <a:latin typeface="Twinkl" pitchFamily="2" charset="0"/>
                </a:rPr>
                <a:t> </a:t>
              </a:r>
            </a:p>
          </p:txBody>
        </p:sp>
      </p:grpSp>
      <p:sp>
        <p:nvSpPr>
          <p:cNvPr id="100" name="Rectangle 17"/>
          <p:cNvSpPr>
            <a:spLocks noRot="1" noChangeAspect="1" noMove="1" noResize="1" noEditPoints="1" noAdjustHandles="1" noChangeArrowheads="1" noChangeShapeType="1" noTextEdit="1"/>
          </p:cNvSpPr>
          <p:nvPr/>
        </p:nvSpPr>
        <p:spPr bwMode="auto">
          <a:xfrm>
            <a:off x="2332292" y="4584619"/>
            <a:ext cx="1354302" cy="414537"/>
          </a:xfrm>
          <a:prstGeom prst="rect">
            <a:avLst/>
          </a:prstGeom>
          <a:blipFill rotWithShape="0">
            <a:blip r:embed="rId8"/>
            <a:stretch>
              <a:fillRect t="-5882" b="-13235"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defRPr/>
            </a:pPr>
            <a:r>
              <a:rPr lang="en-GB">
                <a:noFill/>
                <a:latin typeface="Twinkl" pitchFamily="2" charset="0"/>
              </a:rPr>
              <a:t> </a:t>
            </a:r>
          </a:p>
        </p:txBody>
      </p:sp>
      <p:sp>
        <p:nvSpPr>
          <p:cNvPr id="102" name="Rectangle 17"/>
          <p:cNvSpPr>
            <a:spLocks noRot="1" noChangeAspect="1" noMove="1" noResize="1" noEditPoints="1" noAdjustHandles="1" noChangeArrowheads="1" noChangeShapeType="1" noTextEdit="1"/>
          </p:cNvSpPr>
          <p:nvPr/>
        </p:nvSpPr>
        <p:spPr bwMode="auto">
          <a:xfrm>
            <a:off x="2332292" y="5214948"/>
            <a:ext cx="1354302" cy="414537"/>
          </a:xfrm>
          <a:prstGeom prst="rect">
            <a:avLst/>
          </a:prstGeom>
          <a:blipFill rotWithShape="0">
            <a:blip r:embed="rId9"/>
            <a:stretch>
              <a:fillRect t="-5882" b="-13235"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defRPr/>
            </a:pPr>
            <a:r>
              <a:rPr lang="en-GB">
                <a:noFill/>
                <a:latin typeface="Twinkl" pitchFamily="2" charset="0"/>
              </a:rPr>
              <a:t> </a:t>
            </a:r>
          </a:p>
        </p:txBody>
      </p:sp>
      <p:sp>
        <p:nvSpPr>
          <p:cNvPr id="105" name="TextBox 104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3106415" y="5248622"/>
            <a:ext cx="152285" cy="323486"/>
          </a:xfrm>
          <a:prstGeom prst="rect">
            <a:avLst/>
          </a:prstGeom>
          <a:blipFill rotWithShape="0">
            <a:blip r:embed="rId10"/>
            <a:stretch>
              <a:fillRect l="-28000" t="-3774" r="-24000" b="-20755"/>
            </a:stretch>
          </a:blipFill>
        </p:spPr>
        <p:txBody>
          <a:bodyPr/>
          <a:lstStyle/>
          <a:p>
            <a:pPr>
              <a:defRPr/>
            </a:pPr>
            <a:r>
              <a:rPr lang="en-GB">
                <a:noFill/>
                <a:latin typeface="Twinkl" pitchFamily="2" charset="0"/>
              </a:rPr>
              <a:t> </a:t>
            </a:r>
          </a:p>
        </p:txBody>
      </p:sp>
      <p:sp>
        <p:nvSpPr>
          <p:cNvPr id="106" name="Rectangle 17"/>
          <p:cNvSpPr>
            <a:spLocks noChangeArrowheads="1"/>
          </p:cNvSpPr>
          <p:nvPr/>
        </p:nvSpPr>
        <p:spPr bwMode="auto">
          <a:xfrm>
            <a:off x="2160588" y="5934076"/>
            <a:ext cx="7840662" cy="322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>
                <a:solidFill>
                  <a:srgbClr val="1C1C1C"/>
                </a:solidFill>
                <a:latin typeface="Twinkl" charset="0"/>
                <a:ea typeface="Sassoon Infant Rg" charset="0"/>
                <a:cs typeface="Twinkl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1600">
                <a:solidFill>
                  <a:srgbClr val="1C1C1C"/>
                </a:solidFill>
                <a:latin typeface="Twinkl" charset="0"/>
                <a:ea typeface="Sassoon Infant Rg" charset="0"/>
                <a:cs typeface="Twinkl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1400">
                <a:solidFill>
                  <a:srgbClr val="1C1C1C"/>
                </a:solidFill>
                <a:latin typeface="Twinkl" charset="0"/>
                <a:ea typeface="Sassoon Infant Rg" charset="0"/>
                <a:cs typeface="Twinkl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1400">
                <a:solidFill>
                  <a:srgbClr val="1C1C1C"/>
                </a:solidFill>
                <a:latin typeface="Twinkl" charset="0"/>
                <a:ea typeface="Sassoon Infant Rg" charset="0"/>
                <a:cs typeface="Twinkl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1400">
                <a:solidFill>
                  <a:srgbClr val="1C1C1C"/>
                </a:solidFill>
                <a:latin typeface="Twinkl" charset="0"/>
                <a:ea typeface="Sassoon Infant Rg" charset="0"/>
                <a:cs typeface="Twink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 sz="1400">
                <a:solidFill>
                  <a:srgbClr val="1C1C1C"/>
                </a:solidFill>
                <a:latin typeface="Twinkl" charset="0"/>
                <a:ea typeface="Sassoon Infant Rg" charset="0"/>
                <a:cs typeface="Twink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 sz="1400">
                <a:solidFill>
                  <a:srgbClr val="1C1C1C"/>
                </a:solidFill>
                <a:latin typeface="Twinkl" charset="0"/>
                <a:ea typeface="Sassoon Infant Rg" charset="0"/>
                <a:cs typeface="Twink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 sz="1400">
                <a:solidFill>
                  <a:srgbClr val="1C1C1C"/>
                </a:solidFill>
                <a:latin typeface="Twinkl" charset="0"/>
                <a:ea typeface="Sassoon Infant Rg" charset="0"/>
                <a:cs typeface="Twink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 sz="1400">
                <a:solidFill>
                  <a:srgbClr val="1C1C1C"/>
                </a:solidFill>
                <a:latin typeface="Twinkl" charset="0"/>
                <a:ea typeface="Sassoon Infant Rg" charset="0"/>
                <a:cs typeface="Twinkl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1500">
                <a:solidFill>
                  <a:schemeClr val="tx1"/>
                </a:solidFill>
              </a:rPr>
              <a:t>What do you notice about the numerators and denominators when you add the fractions?</a:t>
            </a:r>
          </a:p>
        </p:txBody>
      </p:sp>
      <p:sp>
        <p:nvSpPr>
          <p:cNvPr id="3" name="TextBox 2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3090516" y="4626430"/>
            <a:ext cx="158698" cy="322974"/>
          </a:xfrm>
          <a:prstGeom prst="rect">
            <a:avLst/>
          </a:prstGeom>
          <a:blipFill rotWithShape="0">
            <a:blip r:embed="rId11"/>
            <a:stretch>
              <a:fillRect l="-26923" t="-3774" r="-23077" b="-20755"/>
            </a:stretch>
          </a:blipFill>
        </p:spPr>
        <p:txBody>
          <a:bodyPr/>
          <a:lstStyle/>
          <a:p>
            <a:pPr>
              <a:defRPr/>
            </a:pPr>
            <a:r>
              <a:rPr lang="en-GB">
                <a:noFill/>
                <a:latin typeface="Twinkl" pitchFamily="2" charset="0"/>
              </a:rPr>
              <a:t> </a:t>
            </a:r>
          </a:p>
        </p:txBody>
      </p:sp>
      <p:sp>
        <p:nvSpPr>
          <p:cNvPr id="74" name="Rectangle 17"/>
          <p:cNvSpPr>
            <a:spLocks noChangeArrowheads="1"/>
          </p:cNvSpPr>
          <p:nvPr/>
        </p:nvSpPr>
        <p:spPr bwMode="auto">
          <a:xfrm>
            <a:off x="3155951" y="5240338"/>
            <a:ext cx="581025" cy="322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>
                <a:solidFill>
                  <a:srgbClr val="1C1C1C"/>
                </a:solidFill>
                <a:latin typeface="Twinkl" charset="0"/>
                <a:ea typeface="Sassoon Infant Rg" charset="0"/>
                <a:cs typeface="Twinkl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1600">
                <a:solidFill>
                  <a:srgbClr val="1C1C1C"/>
                </a:solidFill>
                <a:latin typeface="Twinkl" charset="0"/>
                <a:ea typeface="Sassoon Infant Rg" charset="0"/>
                <a:cs typeface="Twinkl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1400">
                <a:solidFill>
                  <a:srgbClr val="1C1C1C"/>
                </a:solidFill>
                <a:latin typeface="Twinkl" charset="0"/>
                <a:ea typeface="Sassoon Infant Rg" charset="0"/>
                <a:cs typeface="Twinkl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1400">
                <a:solidFill>
                  <a:srgbClr val="1C1C1C"/>
                </a:solidFill>
                <a:latin typeface="Twinkl" charset="0"/>
                <a:ea typeface="Sassoon Infant Rg" charset="0"/>
                <a:cs typeface="Twinkl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1400">
                <a:solidFill>
                  <a:srgbClr val="1C1C1C"/>
                </a:solidFill>
                <a:latin typeface="Twinkl" charset="0"/>
                <a:ea typeface="Sassoon Infant Rg" charset="0"/>
                <a:cs typeface="Twink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 sz="1400">
                <a:solidFill>
                  <a:srgbClr val="1C1C1C"/>
                </a:solidFill>
                <a:latin typeface="Twinkl" charset="0"/>
                <a:ea typeface="Sassoon Infant Rg" charset="0"/>
                <a:cs typeface="Twink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 sz="1400">
                <a:solidFill>
                  <a:srgbClr val="1C1C1C"/>
                </a:solidFill>
                <a:latin typeface="Twinkl" charset="0"/>
                <a:ea typeface="Sassoon Infant Rg" charset="0"/>
                <a:cs typeface="Twink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 sz="1400">
                <a:solidFill>
                  <a:srgbClr val="1C1C1C"/>
                </a:solidFill>
                <a:latin typeface="Twinkl" charset="0"/>
                <a:ea typeface="Sassoon Infant Rg" charset="0"/>
                <a:cs typeface="Twink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 sz="1400">
                <a:solidFill>
                  <a:srgbClr val="1C1C1C"/>
                </a:solidFill>
                <a:latin typeface="Twinkl" charset="0"/>
                <a:ea typeface="Sassoon Infant Rg" charset="0"/>
                <a:cs typeface="Twinkl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1500">
                <a:solidFill>
                  <a:schemeClr val="tx1"/>
                </a:solidFill>
                <a:latin typeface="Twinkl SemiBold" charset="0"/>
              </a:rPr>
              <a:t>or 1</a:t>
            </a:r>
          </a:p>
        </p:txBody>
      </p:sp>
      <p:sp>
        <p:nvSpPr>
          <p:cNvPr id="9" name="TextBox 8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4209228" y="2495476"/>
            <a:ext cx="158698" cy="320280"/>
          </a:xfrm>
          <a:prstGeom prst="rect">
            <a:avLst/>
          </a:prstGeom>
          <a:blipFill rotWithShape="0">
            <a:blip r:embed="rId12"/>
            <a:stretch>
              <a:fillRect l="-25926" r="-18519" b="-20755"/>
            </a:stretch>
          </a:blipFill>
        </p:spPr>
        <p:txBody>
          <a:bodyPr/>
          <a:lstStyle/>
          <a:p>
            <a:pPr>
              <a:defRPr/>
            </a:pPr>
            <a:r>
              <a:rPr lang="en-GB">
                <a:noFill/>
                <a:latin typeface="Twinkl" pitchFamily="2" charset="0"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5166131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 animBg="1"/>
      <p:bldP spid="91" grpId="0" animBg="1"/>
      <p:bldP spid="40" grpId="0"/>
      <p:bldP spid="106" grpId="0"/>
      <p:bldP spid="74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303</TotalTime>
  <Words>394</Words>
  <Application>Microsoft Macintosh PowerPoint</Application>
  <PresentationFormat>Widescreen</PresentationFormat>
  <Paragraphs>100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1" baseType="lpstr">
      <vt:lpstr>Calibri Light</vt:lpstr>
      <vt:lpstr>Arial</vt:lpstr>
      <vt:lpstr>Calibri</vt:lpstr>
      <vt:lpstr>Sassoon Infant Rg</vt:lpstr>
      <vt:lpstr>Twinkl</vt:lpstr>
      <vt:lpstr>Twinkl SemiBold</vt:lpstr>
      <vt:lpstr>Office Theme</vt:lpstr>
      <vt:lpstr>Fractions in Year 4</vt:lpstr>
      <vt:lpstr>PowerPoint Presentation</vt:lpstr>
      <vt:lpstr>Square Exercise</vt:lpstr>
      <vt:lpstr>Counter Exercise </vt:lpstr>
      <vt:lpstr>PowerPoint Presentation</vt:lpstr>
      <vt:lpstr>Equivalent fraction activity</vt:lpstr>
      <vt:lpstr>PowerPoint Presentation</vt:lpstr>
      <vt:lpstr>Adding and Subtracting Fractions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15.0038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Fractions in Year 4</dc:title>
  <dc:creator>Pearson, Iain</dc:creator>
  <cp:lastModifiedBy>Pearson, Iain</cp:lastModifiedBy>
  <cp:revision>13</cp:revision>
  <dcterms:created xsi:type="dcterms:W3CDTF">2017-11-21T16:09:26Z</dcterms:created>
  <dcterms:modified xsi:type="dcterms:W3CDTF">2017-11-21T21:12:58Z</dcterms:modified>
</cp:coreProperties>
</file>