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9" r:id="rId2"/>
    <p:sldId id="260" r:id="rId3"/>
    <p:sldId id="261" r:id="rId4"/>
    <p:sldId id="262" r:id="rId5"/>
    <p:sldId id="263" r:id="rId6"/>
    <p:sldId id="265" r:id="rId7"/>
    <p:sldId id="266" r:id="rId8"/>
    <p:sldId id="267" r:id="rId9"/>
    <p:sldId id="271" r:id="rId10"/>
    <p:sldId id="273" r:id="rId11"/>
    <p:sldId id="272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A6E1CDAC-2195-42C5-B565-F7DC84EDA7E3}" type="datetimeFigureOut">
              <a:rPr lang="en-GB" smtClean="0"/>
              <a:t>08/03/2023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525A97C4-687F-4F89-8CD1-6D0AF3DBB6C4}" type="slidenum">
              <a:rPr lang="en-GB" smtClean="0"/>
              <a:t>‹#›</a:t>
            </a:fld>
            <a:endParaRPr lang="en-GB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53892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1CDAC-2195-42C5-B565-F7DC84EDA7E3}" type="datetimeFigureOut">
              <a:rPr lang="en-GB" smtClean="0"/>
              <a:t>08/03/2023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A97C4-687F-4F89-8CD1-6D0AF3DBB6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69656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1CDAC-2195-42C5-B565-F7DC84EDA7E3}" type="datetimeFigureOut">
              <a:rPr lang="en-GB" smtClean="0"/>
              <a:t>08/03/2023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A97C4-687F-4F89-8CD1-6D0AF3DBB6C4}" type="slidenum">
              <a:rPr lang="en-GB" smtClean="0"/>
              <a:t>‹#›</a:t>
            </a:fld>
            <a:endParaRPr lang="en-GB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97768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1CDAC-2195-42C5-B565-F7DC84EDA7E3}" type="datetimeFigureOut">
              <a:rPr lang="en-GB" smtClean="0"/>
              <a:t>08/03/2023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A97C4-687F-4F89-8CD1-6D0AF3DBB6C4}" type="slidenum">
              <a:rPr lang="en-GB" smtClean="0"/>
              <a:t>‹#›</a:t>
            </a:fld>
            <a:endParaRPr lang="en-GB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14573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1CDAC-2195-42C5-B565-F7DC84EDA7E3}" type="datetimeFigureOut">
              <a:rPr lang="en-GB" smtClean="0"/>
              <a:t>08/03/2023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A97C4-687F-4F89-8CD1-6D0AF3DBB6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79874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1CDAC-2195-42C5-B565-F7DC84EDA7E3}" type="datetimeFigureOut">
              <a:rPr lang="en-GB" smtClean="0"/>
              <a:t>08/03/2023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A97C4-687F-4F89-8CD1-6D0AF3DBB6C4}" type="slidenum">
              <a:rPr lang="en-GB" smtClean="0"/>
              <a:t>‹#›</a:t>
            </a:fld>
            <a:endParaRPr lang="en-GB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02570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1CDAC-2195-42C5-B565-F7DC84EDA7E3}" type="datetimeFigureOut">
              <a:rPr lang="en-GB" smtClean="0"/>
              <a:t>08/03/2023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A97C4-687F-4F89-8CD1-6D0AF3DBB6C4}" type="slidenum">
              <a:rPr lang="en-GB" smtClean="0"/>
              <a:t>‹#›</a:t>
            </a:fld>
            <a:endParaRPr lang="en-GB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44327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1CDAC-2195-42C5-B565-F7DC84EDA7E3}" type="datetimeFigureOut">
              <a:rPr lang="en-GB" smtClean="0"/>
              <a:t>08/03/2023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A97C4-687F-4F89-8CD1-6D0AF3DBB6C4}" type="slidenum">
              <a:rPr lang="en-GB" smtClean="0"/>
              <a:t>‹#›</a:t>
            </a:fld>
            <a:endParaRPr lang="en-GB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09523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1CDAC-2195-42C5-B565-F7DC84EDA7E3}" type="datetimeFigureOut">
              <a:rPr lang="en-GB" smtClean="0"/>
              <a:t>08/03/2023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A97C4-687F-4F89-8CD1-6D0AF3DBB6C4}" type="slidenum">
              <a:rPr lang="en-GB" smtClean="0"/>
              <a:t>‹#›</a:t>
            </a:fld>
            <a:endParaRPr lang="en-GB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82692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1CDAC-2195-42C5-B565-F7DC84EDA7E3}" type="datetimeFigureOut">
              <a:rPr lang="en-GB" smtClean="0"/>
              <a:t>08/03/2023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A97C4-687F-4F89-8CD1-6D0AF3DBB6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01389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1CDAC-2195-42C5-B565-F7DC84EDA7E3}" type="datetimeFigureOut">
              <a:rPr lang="en-GB" smtClean="0"/>
              <a:t>08/03/2023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A97C4-687F-4F89-8CD1-6D0AF3DBB6C4}" type="slidenum">
              <a:rPr lang="en-GB" smtClean="0"/>
              <a:t>‹#›</a:t>
            </a:fld>
            <a:endParaRPr lang="en-GB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99628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1CDAC-2195-42C5-B565-F7DC84EDA7E3}" type="datetimeFigureOut">
              <a:rPr lang="en-GB" smtClean="0"/>
              <a:t>08/03/2023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A97C4-687F-4F89-8CD1-6D0AF3DBB6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37308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1CDAC-2195-42C5-B565-F7DC84EDA7E3}" type="datetimeFigureOut">
              <a:rPr lang="en-GB" smtClean="0"/>
              <a:t>08/03/2023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A97C4-687F-4F89-8CD1-6D0AF3DBB6C4}" type="slidenum">
              <a:rPr lang="en-GB" smtClean="0"/>
              <a:t>‹#›</a:t>
            </a:fld>
            <a:endParaRPr lang="en-GB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08969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1CDAC-2195-42C5-B565-F7DC84EDA7E3}" type="datetimeFigureOut">
              <a:rPr lang="en-GB" smtClean="0"/>
              <a:t>08/03/2023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A97C4-687F-4F89-8CD1-6D0AF3DBB6C4}" type="slidenum">
              <a:rPr lang="en-GB" smtClean="0"/>
              <a:t>‹#›</a:t>
            </a:fld>
            <a:endParaRPr lang="en-GB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98454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1CDAC-2195-42C5-B565-F7DC84EDA7E3}" type="datetimeFigureOut">
              <a:rPr lang="en-GB" smtClean="0"/>
              <a:t>08/03/2023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A97C4-687F-4F89-8CD1-6D0AF3DBB6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59504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1CDAC-2195-42C5-B565-F7DC84EDA7E3}" type="datetimeFigureOut">
              <a:rPr lang="en-GB" smtClean="0"/>
              <a:t>08/03/2023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A97C4-687F-4F89-8CD1-6D0AF3DBB6C4}" type="slidenum">
              <a:rPr lang="en-GB" smtClean="0"/>
              <a:t>‹#›</a:t>
            </a:fld>
            <a:endParaRPr lang="en-GB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40527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1CDAC-2195-42C5-B565-F7DC84EDA7E3}" type="datetimeFigureOut">
              <a:rPr lang="en-GB" smtClean="0"/>
              <a:t>08/03/2023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A97C4-687F-4F89-8CD1-6D0AF3DBB6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45990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A6E1CDAC-2195-42C5-B565-F7DC84EDA7E3}" type="datetimeFigureOut">
              <a:rPr lang="en-GB" smtClean="0"/>
              <a:t>08/03/2023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525A97C4-687F-4F89-8CD1-6D0AF3DBB6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3020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1gUbdNbu6ak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bc.co.uk/teach/school-radio/nursery-rhymes-one-big-hippo-balancing/zkfxwty" TargetMode="Externa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BQ9q4U2P3ig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B72F01B-E2F9-49A3-9ACD-2A0F3948BBDF}"/>
              </a:ext>
            </a:extLst>
          </p:cNvPr>
          <p:cNvSpPr txBox="1"/>
          <p:nvPr/>
        </p:nvSpPr>
        <p:spPr>
          <a:xfrm>
            <a:off x="914401" y="1000124"/>
            <a:ext cx="5400674" cy="4670509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000" spc="600" dirty="0">
                <a:latin typeface="CCW Cursive Writing 18" panose="03050602040000000000" pitchFamily="66" charset="0"/>
              </a:rPr>
              <a:t>Good morning and welcome to our class assembly.</a:t>
            </a:r>
          </a:p>
          <a:p>
            <a:pPr algn="ctr">
              <a:lnSpc>
                <a:spcPct val="150000"/>
              </a:lnSpc>
            </a:pPr>
            <a:r>
              <a:rPr lang="en-GB" sz="2000" spc="600" dirty="0">
                <a:latin typeface="CCW Cursive Writing 18" panose="03050602040000000000" pitchFamily="66" charset="0"/>
              </a:rPr>
              <a:t>This assembly has been created by the Giraffe Tribe.</a:t>
            </a:r>
          </a:p>
          <a:p>
            <a:pPr algn="ctr">
              <a:lnSpc>
                <a:spcPct val="150000"/>
              </a:lnSpc>
            </a:pPr>
            <a:r>
              <a:rPr lang="en-GB" sz="2000" spc="600" dirty="0">
                <a:latin typeface="CCW Cursive Writing 18" panose="03050602040000000000" pitchFamily="66" charset="0"/>
              </a:rPr>
              <a:t>Please sit back and relax. We hope you enjoy our assembly.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D28AA6-FAE5-40FE-8BD6-9565B37FAA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1775" y="1714500"/>
            <a:ext cx="4590893" cy="3429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20E5D0-8844-47E3-BF1C-CE47288CD16A}"/>
              </a:ext>
            </a:extLst>
          </p:cNvPr>
          <p:cNvSpPr txBox="1"/>
          <p:nvPr/>
        </p:nvSpPr>
        <p:spPr>
          <a:xfrm>
            <a:off x="6648450" y="5457825"/>
            <a:ext cx="49365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 </a:t>
            </a:r>
            <a:r>
              <a:rPr lang="en-GB" dirty="0">
                <a:hlinkClick r:id="rId3"/>
              </a:rPr>
              <a:t>https://www.youtube.com/watch?v=1gUbdNbu6ak</a:t>
            </a: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408820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550F891-64E5-457F-840C-7209A004CB8C}"/>
              </a:ext>
            </a:extLst>
          </p:cNvPr>
          <p:cNvSpPr txBox="1"/>
          <p:nvPr/>
        </p:nvSpPr>
        <p:spPr>
          <a:xfrm>
            <a:off x="771525" y="685800"/>
            <a:ext cx="10629899" cy="22621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spc="600" dirty="0">
                <a:latin typeface="CCW Cursive Writing 18" panose="03050602040000000000" pitchFamily="66" charset="0"/>
              </a:rPr>
              <a:t>We enjoy solving tricky problems in our maths work. However, we always make time for a number rhyme or song.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36D4E28-7ABE-4327-868F-680219788D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3255328"/>
            <a:ext cx="5330871" cy="28025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FC0B972-0203-4E6A-97AD-08575C3195F9}"/>
              </a:ext>
            </a:extLst>
          </p:cNvPr>
          <p:cNvSpPr txBox="1"/>
          <p:nvPr/>
        </p:nvSpPr>
        <p:spPr>
          <a:xfrm>
            <a:off x="7886700" y="3810000"/>
            <a:ext cx="35147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hlinkClick r:id="rId3"/>
              </a:rPr>
              <a:t>https://www.bbc.co.uk/teach/school-radio/nursery-rhymes-one-big-hippo-balancing/zkfxwty</a:t>
            </a: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339234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19B3A56-824B-4AB9-81D2-D4BCE8371D72}"/>
              </a:ext>
            </a:extLst>
          </p:cNvPr>
          <p:cNvSpPr txBox="1"/>
          <p:nvPr/>
        </p:nvSpPr>
        <p:spPr>
          <a:xfrm>
            <a:off x="666750" y="742950"/>
            <a:ext cx="10648950" cy="42726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400" spc="600" dirty="0">
                <a:latin typeface="CCW Cursive Writing 18" panose="03050602040000000000" pitchFamily="66" charset="0"/>
              </a:rPr>
              <a:t>We hope that you can see that we are a fun, caring and very hard working tribe. </a:t>
            </a:r>
          </a:p>
          <a:p>
            <a:pPr algn="ctr">
              <a:lnSpc>
                <a:spcPct val="150000"/>
              </a:lnSpc>
            </a:pPr>
            <a:r>
              <a:rPr lang="en-GB" sz="2400" spc="600" dirty="0">
                <a:latin typeface="CCW Cursive Writing 18" panose="03050602040000000000" pitchFamily="66" charset="0"/>
              </a:rPr>
              <a:t>We would like to end our assembly with one of our favourite dances.</a:t>
            </a:r>
          </a:p>
          <a:p>
            <a:pPr algn="ctr">
              <a:lnSpc>
                <a:spcPct val="150000"/>
              </a:lnSpc>
            </a:pPr>
            <a:endParaRPr lang="en-GB" sz="2000" spc="600" dirty="0">
              <a:latin typeface="CCW Cursive Writing 18" panose="03050602040000000000" pitchFamily="66" charset="0"/>
            </a:endParaRPr>
          </a:p>
          <a:p>
            <a:pPr algn="ctr">
              <a:lnSpc>
                <a:spcPct val="150000"/>
              </a:lnSpc>
            </a:pPr>
            <a:endParaRPr lang="en-GB" sz="2000" spc="600" dirty="0">
              <a:latin typeface="CCW Cursive Writing 18" panose="03050602040000000000" pitchFamily="66" charset="0"/>
            </a:endParaRPr>
          </a:p>
        </p:txBody>
      </p:sp>
      <p:pic>
        <p:nvPicPr>
          <p:cNvPr id="3" name="Online Media 2" title="Banana Banana Meatball Song | Songs For Kids | Dance Along | GoNoodle">
            <a:hlinkClick r:id="" action="ppaction://media"/>
            <a:extLst>
              <a:ext uri="{FF2B5EF4-FFF2-40B4-BE49-F238E27FC236}">
                <a16:creationId xmlns:a16="http://schemas.microsoft.com/office/drawing/2014/main" id="{21145913-BBA2-4FBF-89A1-209E05535288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667125" y="4206478"/>
            <a:ext cx="4493683" cy="2527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8215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421563A-3041-4CCC-AEF3-3722D2D2F481}"/>
              </a:ext>
            </a:extLst>
          </p:cNvPr>
          <p:cNvSpPr txBox="1"/>
          <p:nvPr/>
        </p:nvSpPr>
        <p:spPr>
          <a:xfrm>
            <a:off x="638175" y="708196"/>
            <a:ext cx="88868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spc="600" dirty="0">
                <a:latin typeface="CCW Cursive Writing 18" panose="03050602040000000000" pitchFamily="66" charset="0"/>
              </a:rPr>
              <a:t>Forest School with Mrs. Jackson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E2F021-8527-4794-98B5-3DDC35D1D2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3810" y="1520107"/>
            <a:ext cx="2816695" cy="21037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6773535-2D62-4334-8366-052FDC55F5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052502">
            <a:off x="8925986" y="3591985"/>
            <a:ext cx="2796866" cy="279686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D85F3D3-8BBA-4076-A1AC-45B8D78A39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525" y="4046085"/>
            <a:ext cx="2816696" cy="210371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4491409-80C6-44AF-968F-9BD1B46F68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731965">
            <a:off x="238790" y="1470621"/>
            <a:ext cx="3124518" cy="23336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C8C3A35-92B2-40F6-AAF2-B5A174B24B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35165" y="3692903"/>
            <a:ext cx="3292125" cy="245690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BA5FDD4-82AA-4039-AFE5-857AAF8FD69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061720">
            <a:off x="9214096" y="701430"/>
            <a:ext cx="2881853" cy="214995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8EADE7E-0371-4195-BBAC-5B7B79E0C60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31367" y="1773211"/>
            <a:ext cx="2923327" cy="2183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7848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1774B74-7018-4840-81BF-912A04048EDC}"/>
              </a:ext>
            </a:extLst>
          </p:cNvPr>
          <p:cNvSpPr txBox="1"/>
          <p:nvPr/>
        </p:nvSpPr>
        <p:spPr>
          <a:xfrm>
            <a:off x="971550" y="718223"/>
            <a:ext cx="104000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spc="600" dirty="0">
                <a:latin typeface="CCW Cursive Writing 18" panose="03050602040000000000" pitchFamily="66" charset="0"/>
              </a:rPr>
              <a:t>Squiggle whilst you wriggle!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2E06558-A500-46BA-965D-C072144F87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7505" y="3749477"/>
            <a:ext cx="3405088" cy="23903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B7F2F47-832C-45EE-BBD2-DEAF465BEB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550" y="4099262"/>
            <a:ext cx="2647950" cy="19776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2329244-68A5-4FE0-B1A4-F9BECB0B06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366" y="1437126"/>
            <a:ext cx="3200400" cy="23902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233AF44-1BE8-452A-9FDB-F59F9C0C09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8656" y="1458477"/>
            <a:ext cx="2943304" cy="21982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1ED6AB9-996C-4AF0-85E9-6D0773A5CE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818459">
            <a:off x="7809637" y="2066926"/>
            <a:ext cx="3647396" cy="2724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7029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B64458F-F388-4A35-8873-0E83B0396504}"/>
              </a:ext>
            </a:extLst>
          </p:cNvPr>
          <p:cNvSpPr txBox="1"/>
          <p:nvPr/>
        </p:nvSpPr>
        <p:spPr>
          <a:xfrm>
            <a:off x="228599" y="742950"/>
            <a:ext cx="11687175" cy="13311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800" spc="600" dirty="0">
                <a:latin typeface="CCW Cursive Writing 18" panose="03050602040000000000" pitchFamily="66" charset="0"/>
              </a:rPr>
              <a:t>Story Massage helps us to </a:t>
            </a:r>
          </a:p>
          <a:p>
            <a:pPr algn="ctr">
              <a:lnSpc>
                <a:spcPct val="150000"/>
              </a:lnSpc>
            </a:pPr>
            <a:r>
              <a:rPr lang="en-GB" sz="2800" spc="600" dirty="0">
                <a:latin typeface="CCW Cursive Writing 18" panose="03050602040000000000" pitchFamily="66" charset="0"/>
              </a:rPr>
              <a:t>relax after a busy day!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4DB394-3F85-4ECA-A2DD-B535098D3F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231" y="2181225"/>
            <a:ext cx="3341322" cy="24955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73319CB-A03B-4AB9-A79C-5204C44811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2634" y="3690542"/>
            <a:ext cx="3233449" cy="24149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F8BDBFE-FB29-452D-9F9C-864E737C91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7204" y="2348825"/>
            <a:ext cx="2764483" cy="19675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86898D7-762F-4A6D-A3CE-38AA0F8F8D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22371" y="3742083"/>
            <a:ext cx="3854337" cy="2414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4966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2991428-6385-438D-BB2F-DF6FA34FB150}"/>
              </a:ext>
            </a:extLst>
          </p:cNvPr>
          <p:cNvSpPr txBox="1"/>
          <p:nvPr/>
        </p:nvSpPr>
        <p:spPr>
          <a:xfrm>
            <a:off x="962025" y="771525"/>
            <a:ext cx="3886200" cy="2623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800" spc="600" dirty="0">
                <a:latin typeface="CCW Cursive Writing 18" panose="03050602040000000000" pitchFamily="66" charset="0"/>
              </a:rPr>
              <a:t>We are fantastic story tellers!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E000470-A0B5-44B7-8C95-821D4EF8EB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8225" y="3021716"/>
            <a:ext cx="2702824" cy="31885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FD23A83-8587-4104-93B2-25F8D78BC1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733231">
            <a:off x="877500" y="3832855"/>
            <a:ext cx="3277970" cy="24482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F702913-A653-4D22-A466-6921F6B80C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9763" y="647700"/>
            <a:ext cx="2443624" cy="22955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617D614-B9F9-479A-B08D-9981A02967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54926" y="1099050"/>
            <a:ext cx="3642006" cy="500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9845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B91D163-779E-413E-B7CE-855E64A6152F}"/>
              </a:ext>
            </a:extLst>
          </p:cNvPr>
          <p:cNvSpPr txBox="1"/>
          <p:nvPr/>
        </p:nvSpPr>
        <p:spPr>
          <a:xfrm>
            <a:off x="685800" y="647833"/>
            <a:ext cx="10801350" cy="977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000" spc="600" dirty="0">
                <a:latin typeface="CCW Cursive Writing 18" panose="03050602040000000000" pitchFamily="66" charset="0"/>
              </a:rPr>
              <a:t>We have enjoyed learning about people who help us.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339C512-3E68-4458-BE0A-4317137439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2364" y="1625024"/>
            <a:ext cx="2272245" cy="191543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9FF4407-4737-4574-B4D5-A5647F3582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873046" y="1580607"/>
            <a:ext cx="2564593" cy="19154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446FD01-CD71-48B8-ABC3-F865F9ADC1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5811" y="1920155"/>
            <a:ext cx="2856526" cy="19013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00B88EE-6F1A-4D13-A373-87CA2A31DD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30624" y="3987157"/>
            <a:ext cx="2856526" cy="213346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6C315F2-701E-4DEF-8ADF-A06E833DC6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43812" y="3643994"/>
            <a:ext cx="1727631" cy="247281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E84F0DE-5356-4A90-B5FB-A79A8BAD51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41533" y="2412882"/>
            <a:ext cx="1965731" cy="314854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2D12CB7-E2A7-4952-8C58-6A282F272E5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5722" y="3676387"/>
            <a:ext cx="2590933" cy="2533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9227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979EE82-ADA7-4E02-8F01-76B154E1CED6}"/>
              </a:ext>
            </a:extLst>
          </p:cNvPr>
          <p:cNvSpPr txBox="1"/>
          <p:nvPr/>
        </p:nvSpPr>
        <p:spPr>
          <a:xfrm>
            <a:off x="742950" y="695325"/>
            <a:ext cx="10639425" cy="977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000" spc="600" dirty="0">
                <a:latin typeface="CCW Cursive Writing 18" panose="03050602040000000000" pitchFamily="66" charset="0"/>
              </a:rPr>
              <a:t>We love spending time with our buddies!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761AE48-D8AE-4BED-860C-78389EFD0E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1909" y="1876424"/>
            <a:ext cx="3291706" cy="42862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A48BD3A-1937-4353-87DE-6EEA61BC3B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9656" y="1490347"/>
            <a:ext cx="2921698" cy="274137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59C665B-D4FE-4521-8DED-3F9678F813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5704" y="1490347"/>
            <a:ext cx="3291706" cy="27413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FCF402C-1D18-463A-928A-5FB68C53A8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4590" y="3441937"/>
            <a:ext cx="2618710" cy="2720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4362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73B52D-A79B-47D1-B428-ABBFB062A524}"/>
              </a:ext>
            </a:extLst>
          </p:cNvPr>
          <p:cNvSpPr txBox="1"/>
          <p:nvPr/>
        </p:nvSpPr>
        <p:spPr>
          <a:xfrm>
            <a:off x="647700" y="742951"/>
            <a:ext cx="10877550" cy="22621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400" spc="600" dirty="0">
                <a:latin typeface="CCW Cursive Writing 18" panose="03050602040000000000" pitchFamily="66" charset="0"/>
              </a:rPr>
              <a:t>Did you know that we love learning about our world. We are scientists, historians and geographers.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B307489-67B7-480F-91DB-D56D9B349D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42968" y="2734568"/>
            <a:ext cx="2610832" cy="34956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024E6BC-FEA9-4D93-803B-22545D6200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3399" y="3122146"/>
            <a:ext cx="4161469" cy="31080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A35BF7-D368-41A9-93C1-72C9B223A4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290" y="3429000"/>
            <a:ext cx="3492009" cy="2608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330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DB377DF-EB21-4A7F-B795-E846FB06D0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0624" y="1095614"/>
            <a:ext cx="6069181" cy="46667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6471D80-D9C8-4238-BEB4-5D26BB30DE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4147" y="717446"/>
            <a:ext cx="2281993" cy="320685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1619529-7F50-4575-9117-3E965C7898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94819" y="1968390"/>
            <a:ext cx="2076557" cy="4172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87667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1635</TotalTime>
  <Words>184</Words>
  <Application>Microsoft Office PowerPoint</Application>
  <PresentationFormat>Widescreen</PresentationFormat>
  <Paragraphs>16</Paragraphs>
  <Slides>11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CCW Cursive Writing 18</vt:lpstr>
      <vt:lpstr>Garamond</vt:lpstr>
      <vt:lpstr>Organic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Liza Thomson</dc:creator>
  <cp:lastModifiedBy>Liza Thomson</cp:lastModifiedBy>
  <cp:revision>15</cp:revision>
  <dcterms:created xsi:type="dcterms:W3CDTF">2023-03-05T19:36:54Z</dcterms:created>
  <dcterms:modified xsi:type="dcterms:W3CDTF">2023-03-08T22:18:19Z</dcterms:modified>
</cp:coreProperties>
</file>