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5" r:id="rId2"/>
    <p:sldId id="258" r:id="rId3"/>
    <p:sldId id="272" r:id="rId4"/>
    <p:sldId id="263" r:id="rId5"/>
    <p:sldId id="264" r:id="rId6"/>
    <p:sldId id="259" r:id="rId7"/>
    <p:sldId id="260" r:id="rId8"/>
    <p:sldId id="261" r:id="rId9"/>
    <p:sldId id="275" r:id="rId10"/>
    <p:sldId id="262" r:id="rId11"/>
    <p:sldId id="277" r:id="rId12"/>
    <p:sldId id="267" r:id="rId13"/>
    <p:sldId id="271" r:id="rId14"/>
    <p:sldId id="278" r:id="rId15"/>
    <p:sldId id="273" r:id="rId16"/>
    <p:sldId id="268" r:id="rId17"/>
    <p:sldId id="270" r:id="rId18"/>
    <p:sldId id="274" r:id="rId19"/>
    <p:sldId id="276" r:id="rId20"/>
    <p:sldId id="269" r:id="rId21"/>
    <p:sldId id="266" r:id="rId22"/>
    <p:sldId id="279" r:id="rId23"/>
    <p:sldId id="257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28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14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14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44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302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26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150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9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9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8885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37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7C2347A-5CD4-4305-86DE-17F604E3F7FD}" type="datetimeFigureOut">
              <a:rPr lang="en-GB" smtClean="0"/>
              <a:t>08/03/2023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23C8EB85-C79F-4849-BFF8-E6DD328511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18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82C1-5BD6-46FA-AD89-C46541A84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99EAA-3F1C-4A15-BD4F-43BF90DE6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AFB220-5314-44D0-8351-4C00E25E3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4" y="358672"/>
            <a:ext cx="7153605" cy="614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78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91EE5-1B04-4B18-996C-1251C5E0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63F76-D72D-49BF-9D59-F7CF022C1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FD33AB-16B0-44A4-81A7-2B495DD84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64" y="1965960"/>
            <a:ext cx="5951010" cy="4436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92BD6E-4664-4B6B-B0E4-1E51DBC4C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026" y="495105"/>
            <a:ext cx="5219968" cy="377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4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6FD5F-0360-4591-BF15-BA7E416F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AEEA174-1BC5-4F50-B645-685D717EBA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31245" y="460040"/>
            <a:ext cx="2541630" cy="5788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3534CA-9AB7-4C92-8091-A7842E7AB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43" y="731502"/>
            <a:ext cx="7026770" cy="52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20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0D170-72F5-40C2-9EA8-0F64A465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E5379-0A7D-4BD3-9279-ABE8B05592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FC60E-8BA1-4E00-B607-E6C93DA49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79" y="381000"/>
            <a:ext cx="5764121" cy="4305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166C2E-C454-4229-AE3B-9D3AA3AB6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169" y="2333624"/>
            <a:ext cx="5521823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0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6BE21-0455-4B2B-8473-72071B094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0D0162-8034-481C-9BE7-B6886F19F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A9AE0-5165-4D95-81CC-712CFBE5F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48" y="385737"/>
            <a:ext cx="5469102" cy="5158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C4DD38-6BE6-4BC6-9B3B-55D1D5B75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484" y="1368293"/>
            <a:ext cx="5620039" cy="511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04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80A95-3B8C-4F6E-9F5E-F7CB3EB2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3F1F0D-C61E-45B8-9A0D-872F023FB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2EFC3D-28C8-4F4F-95BA-FF0B225D2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39" y="841238"/>
            <a:ext cx="5264421" cy="53279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5CC5EE-E1F4-4EC3-B47D-034964C04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65076"/>
            <a:ext cx="5426765" cy="482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364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0E83A-04CF-41FA-B399-6CF4F752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E7873-37E8-4769-A606-D1FC127EC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5FC31D-9B4F-4BCF-85C4-77427D957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55" y="530105"/>
            <a:ext cx="5993270" cy="50991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E222D3-6A44-4F28-941C-3E4F7F796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94" y="3637425"/>
            <a:ext cx="4591288" cy="2841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EBF991-E495-4BBC-A684-C8A872D91F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592" y="385934"/>
            <a:ext cx="4447293" cy="316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9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3FD1F-84DF-4791-A74C-112E4E84B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3DFBC-9BD0-41DA-81FC-1279CB466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A0D932-47AB-46FB-9D29-D07ACB168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318" y="463433"/>
            <a:ext cx="5131064" cy="4559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FFB772-22BE-47F1-9CE8-0FFD90F8A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99" y="3200195"/>
            <a:ext cx="5867702" cy="3359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D6A2F7-7619-45D9-ADDB-2BFF2A0C6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25" y="298481"/>
            <a:ext cx="3619500" cy="279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37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CCC11-8ACC-4102-813D-80958EB29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FE964-0E87-41F5-9D73-F50832BDF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D79F5-CEC1-42E5-818B-5B3E8BDA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1352" y="2193816"/>
            <a:ext cx="2832246" cy="4242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670BA6-11AC-4E78-A11C-13E9785BD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50" y="2691747"/>
            <a:ext cx="2907026" cy="3542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379CC3-5AF1-431D-877B-9FCD86F204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673937"/>
            <a:ext cx="4216473" cy="557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77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A3F95-8CE8-48F4-BEDF-C98D1957A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6A108-FDB6-4239-BBDC-B995FC5AF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C8B4E7-E3A2-483C-83C0-5108D725E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88" y="3271229"/>
            <a:ext cx="3930887" cy="3177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E366F0-95BD-46CC-AF2C-1ECD25A19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2710" y="409473"/>
            <a:ext cx="4239399" cy="3175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F79D62-1412-4AEB-9690-1A0C874C8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62" y="409473"/>
            <a:ext cx="4527783" cy="40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0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5B2-A79F-4191-A769-0CC04C3D1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E586B-12BB-44AB-AAD9-F5EB88B65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B3ED6-E5A9-4A0B-88E0-80C64888A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440" y="1287780"/>
            <a:ext cx="6815919" cy="4962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5D59ED-6566-43D4-9676-E94A8D942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3962" y="434686"/>
            <a:ext cx="3165537" cy="59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6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6AB3C-5DE1-4ACF-B13E-22E837F0A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38204-E871-4BED-B67A-8D58393F1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C4FA6C-7BEC-4953-9832-1D45E3391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45" y="327906"/>
            <a:ext cx="3664836" cy="27391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0568CA-CA03-4074-9303-64CE6D23B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406" y="3250775"/>
            <a:ext cx="4320516" cy="32301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3DA5D-183F-4104-A6CD-F3F93F587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187" y="327907"/>
            <a:ext cx="3664364" cy="27391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8F776-9E69-4CA3-95EB-8F3B36EFE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846" y="444411"/>
            <a:ext cx="3285295" cy="24561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649A09-B871-40DF-A76B-9F29D4F311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3257" y="3158490"/>
            <a:ext cx="3446674" cy="344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761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79AFD-C0B1-47DE-A08E-4A9E07289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92F86-BD6A-4FF7-A802-1B10B5D1D4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81643-AFC1-465C-A7D9-C0D38F456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262" y="361208"/>
            <a:ext cx="4541914" cy="6084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0FB0B-3503-4A95-8022-2A012C9AE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305" y="361208"/>
            <a:ext cx="4048219" cy="613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643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60BE-5F25-42BD-A6B7-D3AC5AB29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FEBA7-B8C5-465D-9EDB-51EEC3513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39" y="800794"/>
            <a:ext cx="7037510" cy="5256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7794E1-23C4-4436-ABCB-7DB1809D3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494" y="429319"/>
            <a:ext cx="4114642" cy="30732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623A6C-C752-424F-B6C6-91AE27BE60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1857" y="3618598"/>
            <a:ext cx="3762454" cy="28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08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C284-3F87-4476-94BB-6E4B1102A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B1130-A9BA-4B88-8014-CB330620AD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F1FE13-CF16-4FDB-BE0F-4E175687D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96" y="732577"/>
            <a:ext cx="3067208" cy="41594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10829C-C0BA-4A92-9E27-EF133C95A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861" y="609600"/>
            <a:ext cx="6546963" cy="57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71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734C1-320B-4426-BE69-95013B064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09247-BCD6-4D68-9D10-3689CD1BF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735265-3907-4A07-B470-8B6A2D402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77" y="565785"/>
            <a:ext cx="9428316" cy="594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7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B7824-CD31-46F4-ABF7-CF2325808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A8872-CF32-42DC-818B-0DF013D7A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02FB4-CFE1-41B1-9E92-165E48159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026" y="762000"/>
            <a:ext cx="4819898" cy="5131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C42C52-21B1-423F-B2DF-89F10A5D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921" y="1206433"/>
            <a:ext cx="6125924" cy="415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28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CF169-2EBC-488C-AB99-C7E34B15A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D9E35-B9CE-4116-B0C7-D3FDA461E0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16AB3-E6BD-4A9E-B004-B9657603A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4" y="361732"/>
            <a:ext cx="4295617" cy="3208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5776E-30A4-4A82-97E4-3C6D7ED23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49" y="3628173"/>
            <a:ext cx="3895567" cy="29096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24769A-2D23-4EF8-942C-035F0F529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909" y="686356"/>
            <a:ext cx="6126241" cy="52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98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256477-2AD2-4668-B368-CDAF44924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5" y="2699116"/>
            <a:ext cx="4989910" cy="3727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BA3587-C70E-469F-8455-1E1091F68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31DE53-B80A-4776-9F61-252C6C6310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989" y="609600"/>
            <a:ext cx="4275475" cy="5726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1249B9-2DA3-4074-AB32-264BF306A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36" y="431853"/>
            <a:ext cx="3597339" cy="314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093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0AFEC-B388-414E-9A75-39E0EF74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95A2-4710-4874-A42D-74A8D05E5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F3AEBE-02E1-4735-92A8-B6439BC0F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888" y="2983650"/>
            <a:ext cx="4783437" cy="35759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DFC40B-6BA6-408A-BA8B-7F9ABE791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1500" y="377522"/>
            <a:ext cx="4212701" cy="3968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3543D3-70A8-47F4-AF90-38FC366F2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891" y="447995"/>
            <a:ext cx="4312922" cy="32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94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E2C22-2A56-41B5-8654-BA3C1FBA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C847B-5BA9-4AD9-AD01-0C9ECA461C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78723E-8029-45D7-857F-EEA877F7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38" y="522949"/>
            <a:ext cx="4077212" cy="54501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F24990-7A81-4A1D-8E44-A6C9F4B0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737" y="4096939"/>
            <a:ext cx="3209236" cy="2395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92C9CD-414E-435B-93BF-09B7C7088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736" y="609600"/>
            <a:ext cx="3206774" cy="23959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F662A2-C98A-4D30-85AD-990114007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161" y="3497764"/>
            <a:ext cx="4003991" cy="2995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9C05B-901D-44F9-8B4F-B031C8C86B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877" y="477335"/>
            <a:ext cx="3860274" cy="288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18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E8445-75CA-4331-8E52-E42689AF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E5C61-3587-4F26-9A2C-A39A1BA5E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EEB30-3B1E-4CE6-AC9F-123FA3AC4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71" y="3374885"/>
            <a:ext cx="3453034" cy="3147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956F53-747C-4955-B717-F540E6A4A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504" y="335197"/>
            <a:ext cx="4491211" cy="3352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89261D-93A8-454B-8D23-59E0FAD1B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625" y="3354337"/>
            <a:ext cx="4241894" cy="3168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3C62FC-9775-457B-B3E2-7EFA550D2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56" y="327740"/>
            <a:ext cx="3908519" cy="292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7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472E87-2C63-4EE4-9EB9-C5A8A5D3D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790" y="1672778"/>
            <a:ext cx="4892583" cy="31468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0D197-FCB5-4AE5-9138-8D2DF6FA4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27" y="1025379"/>
            <a:ext cx="6448175" cy="480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080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93</TotalTime>
  <Words>0</Words>
  <Application>Microsoft Office PowerPoint</Application>
  <PresentationFormat>Widescreen</PresentationFormat>
  <Paragraphs>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Liza Thomson</dc:creator>
  <cp:lastModifiedBy>Liza Thomson</cp:lastModifiedBy>
  <cp:revision>11</cp:revision>
  <dcterms:created xsi:type="dcterms:W3CDTF">2023-03-08T20:44:23Z</dcterms:created>
  <dcterms:modified xsi:type="dcterms:W3CDTF">2023-03-08T22:17:36Z</dcterms:modified>
</cp:coreProperties>
</file>