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-685525" y="1331842"/>
            <a:ext cx="8837487" cy="2662187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66" y="-2171"/>
            <a:ext cx="21857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68121"/>
                </a:solidFill>
              </a:rPr>
              <a:t>Sexting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" y="1494556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Risks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66966"/>
            <a:ext cx="78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Creating, distributing or possessing an indecent image of a child – against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UK Police position – first time offenders should not face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Emotional and psychological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Online manipulation/extortion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35"/>
          <a:stretch/>
        </p:blipFill>
        <p:spPr>
          <a:xfrm>
            <a:off x="5517966" y="3994030"/>
            <a:ext cx="2487347" cy="28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5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530901" y="1289246"/>
            <a:ext cx="8837487" cy="2737636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65" y="138079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25565" y="237791"/>
            <a:ext cx="23158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Sexting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9229" y="2016747"/>
            <a:ext cx="685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Talk to your child about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Seek help from the school/Police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ZIPIT app from </a:t>
            </a:r>
            <a:r>
              <a:rPr lang="en-GB" dirty="0" err="1" smtClean="0">
                <a:solidFill>
                  <a:schemeClr val="bg1"/>
                </a:solidFill>
                <a:latin typeface="Arial"/>
                <a:cs typeface="Arial"/>
              </a:rPr>
              <a:t>Childline</a:t>
            </a:r>
            <a:endParaRPr lang="en-GB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‘So You Got Naked Online’ – advice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Report suspected grooming to Police/CEOP</a:t>
            </a:r>
          </a:p>
        </p:txBody>
      </p:sp>
      <p:pic>
        <p:nvPicPr>
          <p:cNvPr id="10" name="Picture 9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83" y="4224130"/>
            <a:ext cx="2345127" cy="39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right now?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 smtClean="0">
                <a:latin typeface="Arial"/>
                <a:cs typeface="Arial"/>
              </a:rPr>
              <a:t>Family agreement</a:t>
            </a:r>
          </a:p>
          <a:p>
            <a:r>
              <a:rPr lang="en-GB" sz="2000" dirty="0" smtClean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 smtClean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 smtClean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 smtClean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 smtClean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 smtClean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 smtClean="0">
                <a:latin typeface="Arial"/>
                <a:cs typeface="Arial"/>
              </a:rPr>
              <a:t>Watch SID TV clips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 smtClean="0"/>
              <a:t>Want more information?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 smtClean="0">
                <a:latin typeface="Arial"/>
                <a:cs typeface="Arial"/>
              </a:rPr>
              <a:t>education@childnet.com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 smtClean="0">
                <a:latin typeface="Arial"/>
                <a:cs typeface="Arial"/>
              </a:rPr>
              <a:t>www.childnet.com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Follow us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saferinternetuk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@UK_SIC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 smtClean="0">
                <a:solidFill>
                  <a:srgbClr val="FFFFFF"/>
                </a:solidFill>
              </a:rPr>
              <a:t>Snapchat</a:t>
            </a:r>
            <a:r>
              <a:rPr lang="en-US" sz="1800" dirty="0" smtClean="0">
                <a:solidFill>
                  <a:srgbClr val="FFFFFF"/>
                </a:solidFill>
              </a:rPr>
              <a:t> each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r>
              <a:rPr lang="en-US" sz="1800" dirty="0" smtClean="0">
                <a:solidFill>
                  <a:srgbClr val="FFFFFF"/>
                </a:solidFill>
              </a:rPr>
              <a:t>, photos showing faces are 38% more likely to get ‘likes’ than photos without faces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48" y="4658568"/>
            <a:ext cx="2727324" cy="229081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425849" y="4915106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people share images?</a:t>
            </a:r>
            <a:endParaRPr lang="en-US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</a:t>
            </a:r>
            <a:r>
              <a:rPr lang="en-US" dirty="0" err="1" smtClean="0"/>
              <a:t>selfie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 smtClean="0"/>
              <a:t>Is seeing always believing?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Is seeing always believing?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68121"/>
                </a:solidFill>
              </a:rPr>
              <a:t>Online Conduct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DE0"/>
                </a:solidFill>
              </a:rPr>
              <a:t>Online Contact</a:t>
            </a:r>
            <a:endParaRPr lang="en-US" sz="4000" dirty="0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settings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450</Words>
  <Application>Microsoft Macintosh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Sexting</vt:lpstr>
      <vt:lpstr>PowerPoint Presentation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Pearson, Iain</cp:lastModifiedBy>
  <cp:revision>33</cp:revision>
  <dcterms:created xsi:type="dcterms:W3CDTF">2016-12-02T13:04:14Z</dcterms:created>
  <dcterms:modified xsi:type="dcterms:W3CDTF">2017-01-24T20:53:24Z</dcterms:modified>
</cp:coreProperties>
</file>