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2460FED-3852-094D-9A3A-D63604DE3D9E}"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63837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460FED-3852-094D-9A3A-D63604DE3D9E}"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115891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460FED-3852-094D-9A3A-D63604DE3D9E}"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72871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460FED-3852-094D-9A3A-D63604DE3D9E}"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369314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2460FED-3852-094D-9A3A-D63604DE3D9E}"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10871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2460FED-3852-094D-9A3A-D63604DE3D9E}"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99720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2460FED-3852-094D-9A3A-D63604DE3D9E}" type="datetimeFigureOut">
              <a:rPr lang="en-US" smtClean="0"/>
              <a:t>22/09/16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149730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2460FED-3852-094D-9A3A-D63604DE3D9E}" type="datetimeFigureOut">
              <a:rPr lang="en-US" smtClean="0"/>
              <a:t>22/09/16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14502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60FED-3852-094D-9A3A-D63604DE3D9E}" type="datetimeFigureOut">
              <a:rPr lang="en-US" smtClean="0"/>
              <a:t>22/09/16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375243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2460FED-3852-094D-9A3A-D63604DE3D9E}"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59084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2460FED-3852-094D-9A3A-D63604DE3D9E}"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6543-F1C3-864A-BC48-58E8C2437E32}" type="slidenum">
              <a:rPr lang="en-US" smtClean="0"/>
              <a:t>‹#›</a:t>
            </a:fld>
            <a:endParaRPr lang="en-US"/>
          </a:p>
        </p:txBody>
      </p:sp>
    </p:spTree>
    <p:extLst>
      <p:ext uri="{BB962C8B-B14F-4D97-AF65-F5344CB8AC3E}">
        <p14:creationId xmlns:p14="http://schemas.microsoft.com/office/powerpoint/2010/main" val="34920478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60FED-3852-094D-9A3A-D63604DE3D9E}" type="datetimeFigureOut">
              <a:rPr lang="en-US" smtClean="0"/>
              <a:t>22/09/16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D6543-F1C3-864A-BC48-58E8C2437E32}" type="slidenum">
              <a:rPr lang="en-US" smtClean="0"/>
              <a:t>‹#›</a:t>
            </a:fld>
            <a:endParaRPr lang="en-US"/>
          </a:p>
        </p:txBody>
      </p:sp>
    </p:spTree>
    <p:extLst>
      <p:ext uri="{BB962C8B-B14F-4D97-AF65-F5344CB8AC3E}">
        <p14:creationId xmlns:p14="http://schemas.microsoft.com/office/powerpoint/2010/main" val="4058082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3842" y="1322135"/>
            <a:ext cx="6620450" cy="2698985"/>
          </a:xfrm>
          <a:prstGeom prst="rect">
            <a:avLst/>
          </a:prstGeom>
        </p:spPr>
      </p:pic>
    </p:spTree>
    <p:extLst>
      <p:ext uri="{BB962C8B-B14F-4D97-AF65-F5344CB8AC3E}">
        <p14:creationId xmlns:p14="http://schemas.microsoft.com/office/powerpoint/2010/main" val="687919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9300" y="1714500"/>
            <a:ext cx="2565400" cy="3429000"/>
          </a:xfrm>
          <a:prstGeom prst="rect">
            <a:avLst/>
          </a:prstGeom>
        </p:spPr>
      </p:pic>
      <p:sp>
        <p:nvSpPr>
          <p:cNvPr id="3" name="Title 2"/>
          <p:cNvSpPr>
            <a:spLocks noGrp="1"/>
          </p:cNvSpPr>
          <p:nvPr>
            <p:ph type="title"/>
          </p:nvPr>
        </p:nvSpPr>
        <p:spPr/>
        <p:txBody>
          <a:bodyPr/>
          <a:lstStyle/>
          <a:p>
            <a:r>
              <a:rPr lang="en-US" dirty="0" smtClean="0"/>
              <a:t>Uniform</a:t>
            </a:r>
            <a:endParaRPr lang="en-US" dirty="0"/>
          </a:p>
        </p:txBody>
      </p:sp>
      <p:sp>
        <p:nvSpPr>
          <p:cNvPr id="5" name="Text Placeholder 4"/>
          <p:cNvSpPr>
            <a:spLocks noGrp="1"/>
          </p:cNvSpPr>
          <p:nvPr>
            <p:ph type="body" sz="half" idx="4294967295"/>
          </p:nvPr>
        </p:nvSpPr>
        <p:spPr>
          <a:xfrm>
            <a:off x="0" y="1435100"/>
            <a:ext cx="3008313" cy="4691063"/>
          </a:xfrm>
        </p:spPr>
        <p:txBody>
          <a:bodyPr>
            <a:normAutofit fontScale="92500" lnSpcReduction="20000"/>
          </a:bodyPr>
          <a:lstStyle/>
          <a:p>
            <a:r>
              <a:rPr lang="en-US" dirty="0" smtClean="0"/>
              <a:t>Please can all uniform be named. With over 200 children in school it is  impossible to reunite nameless sweatshirts and cardigans with their owners. </a:t>
            </a:r>
            <a:endParaRPr lang="en-US" dirty="0"/>
          </a:p>
        </p:txBody>
      </p:sp>
    </p:spTree>
    <p:extLst>
      <p:ext uri="{BB962C8B-B14F-4D97-AF65-F5344CB8AC3E}">
        <p14:creationId xmlns:p14="http://schemas.microsoft.com/office/powerpoint/2010/main" val="24735591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SAT’s</a:t>
            </a:r>
            <a:endParaRPr lang="en-US" dirty="0"/>
          </a:p>
        </p:txBody>
      </p:sp>
      <p:sp>
        <p:nvSpPr>
          <p:cNvPr id="4" name="TextBox 3"/>
          <p:cNvSpPr txBox="1"/>
          <p:nvPr/>
        </p:nvSpPr>
        <p:spPr>
          <a:xfrm>
            <a:off x="900741" y="5715308"/>
            <a:ext cx="6301725" cy="646331"/>
          </a:xfrm>
          <a:prstGeom prst="rect">
            <a:avLst/>
          </a:prstGeom>
          <a:noFill/>
        </p:spPr>
        <p:txBody>
          <a:bodyPr wrap="none" rtlCol="0">
            <a:spAutoFit/>
          </a:bodyPr>
          <a:lstStyle/>
          <a:p>
            <a:r>
              <a:rPr lang="en-US" dirty="0" smtClean="0"/>
              <a:t>These tests will take place in May 2017. </a:t>
            </a:r>
          </a:p>
          <a:p>
            <a:r>
              <a:rPr lang="en-US" dirty="0" smtClean="0"/>
              <a:t>There will be a meeting nearer the time to go through the format.</a:t>
            </a:r>
            <a:endParaRPr lang="en-US" dirty="0"/>
          </a:p>
        </p:txBody>
      </p:sp>
      <p:pic>
        <p:nvPicPr>
          <p:cNvPr id="6" name="Picture 5"/>
          <p:cNvPicPr>
            <a:picLocks noChangeAspect="1"/>
          </p:cNvPicPr>
          <p:nvPr/>
        </p:nvPicPr>
        <p:blipFill>
          <a:blip r:embed="rId2"/>
          <a:stretch>
            <a:fillRect/>
          </a:stretch>
        </p:blipFill>
        <p:spPr>
          <a:xfrm>
            <a:off x="2495496" y="1352496"/>
            <a:ext cx="3529134" cy="3529134"/>
          </a:xfrm>
          <a:prstGeom prst="rect">
            <a:avLst/>
          </a:prstGeom>
        </p:spPr>
      </p:pic>
    </p:spTree>
    <p:extLst>
      <p:ext uri="{BB962C8B-B14F-4D97-AF65-F5344CB8AC3E}">
        <p14:creationId xmlns:p14="http://schemas.microsoft.com/office/powerpoint/2010/main" val="3109438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6121853"/>
            <a:ext cx="2584824" cy="646331"/>
          </a:xfrm>
          <a:prstGeom prst="rect">
            <a:avLst/>
          </a:prstGeom>
          <a:noFill/>
        </p:spPr>
        <p:txBody>
          <a:bodyPr wrap="square" rtlCol="0">
            <a:spAutoFit/>
          </a:bodyPr>
          <a:lstStyle/>
          <a:p>
            <a:r>
              <a:rPr lang="en-US" dirty="0" smtClean="0"/>
              <a:t>Our aim is to have happy children</a:t>
            </a:r>
            <a:endParaRPr lang="en-US" dirty="0"/>
          </a:p>
        </p:txBody>
      </p:sp>
    </p:spTree>
    <p:extLst>
      <p:ext uri="{BB962C8B-B14F-4D97-AF65-F5344CB8AC3E}">
        <p14:creationId xmlns:p14="http://schemas.microsoft.com/office/powerpoint/2010/main" val="979726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55233"/>
            <a:ext cx="3302000" cy="2463800"/>
          </a:xfrm>
          <a:prstGeom prst="rect">
            <a:avLst/>
          </a:prstGeom>
        </p:spPr>
      </p:pic>
      <p:pic>
        <p:nvPicPr>
          <p:cNvPr id="3" name="Picture 2"/>
          <p:cNvPicPr>
            <a:picLocks noChangeAspect="1"/>
          </p:cNvPicPr>
          <p:nvPr/>
        </p:nvPicPr>
        <p:blipFill>
          <a:blip r:embed="rId3"/>
          <a:stretch>
            <a:fillRect/>
          </a:stretch>
        </p:blipFill>
        <p:spPr>
          <a:xfrm>
            <a:off x="5676965" y="94845"/>
            <a:ext cx="3086100" cy="2641600"/>
          </a:xfrm>
          <a:prstGeom prst="rect">
            <a:avLst/>
          </a:prstGeom>
        </p:spPr>
      </p:pic>
      <p:pic>
        <p:nvPicPr>
          <p:cNvPr id="4" name="Picture 3"/>
          <p:cNvPicPr>
            <a:picLocks noChangeAspect="1"/>
          </p:cNvPicPr>
          <p:nvPr/>
        </p:nvPicPr>
        <p:blipFill>
          <a:blip r:embed="rId4"/>
          <a:stretch>
            <a:fillRect/>
          </a:stretch>
        </p:blipFill>
        <p:spPr>
          <a:xfrm>
            <a:off x="4002705" y="3429000"/>
            <a:ext cx="2781300" cy="2921000"/>
          </a:xfrm>
          <a:prstGeom prst="rect">
            <a:avLst/>
          </a:prstGeom>
        </p:spPr>
      </p:pic>
      <p:sp>
        <p:nvSpPr>
          <p:cNvPr id="5" name="TextBox 4"/>
          <p:cNvSpPr txBox="1"/>
          <p:nvPr/>
        </p:nvSpPr>
        <p:spPr>
          <a:xfrm>
            <a:off x="770622" y="4323483"/>
            <a:ext cx="1370387" cy="369332"/>
          </a:xfrm>
          <a:prstGeom prst="rect">
            <a:avLst/>
          </a:prstGeom>
          <a:noFill/>
        </p:spPr>
        <p:txBody>
          <a:bodyPr wrap="none" rtlCol="0">
            <a:spAutoFit/>
          </a:bodyPr>
          <a:lstStyle/>
          <a:p>
            <a:r>
              <a:rPr lang="en-US" dirty="0" smtClean="0"/>
              <a:t>Mrs Fletcher</a:t>
            </a:r>
            <a:endParaRPr lang="en-US" dirty="0"/>
          </a:p>
        </p:txBody>
      </p:sp>
      <p:sp>
        <p:nvSpPr>
          <p:cNvPr id="6" name="TextBox 5"/>
          <p:cNvSpPr txBox="1"/>
          <p:nvPr/>
        </p:nvSpPr>
        <p:spPr>
          <a:xfrm>
            <a:off x="6094472" y="2968765"/>
            <a:ext cx="1379066" cy="369332"/>
          </a:xfrm>
          <a:prstGeom prst="rect">
            <a:avLst/>
          </a:prstGeom>
          <a:noFill/>
        </p:spPr>
        <p:txBody>
          <a:bodyPr wrap="none" rtlCol="0">
            <a:spAutoFit/>
          </a:bodyPr>
          <a:lstStyle/>
          <a:p>
            <a:r>
              <a:rPr lang="en-US" dirty="0" smtClean="0"/>
              <a:t>Mrs Woolley</a:t>
            </a:r>
            <a:endParaRPr lang="en-US" dirty="0"/>
          </a:p>
        </p:txBody>
      </p:sp>
      <p:sp>
        <p:nvSpPr>
          <p:cNvPr id="7" name="TextBox 6"/>
          <p:cNvSpPr txBox="1"/>
          <p:nvPr/>
        </p:nvSpPr>
        <p:spPr>
          <a:xfrm>
            <a:off x="6784005" y="5950140"/>
            <a:ext cx="1273117" cy="369332"/>
          </a:xfrm>
          <a:prstGeom prst="rect">
            <a:avLst/>
          </a:prstGeom>
          <a:noFill/>
        </p:spPr>
        <p:txBody>
          <a:bodyPr wrap="none" rtlCol="0">
            <a:spAutoFit/>
          </a:bodyPr>
          <a:lstStyle/>
          <a:p>
            <a:r>
              <a:rPr lang="en-US" dirty="0" err="1" smtClean="0"/>
              <a:t>Mr</a:t>
            </a:r>
            <a:r>
              <a:rPr lang="en-US" dirty="0" smtClean="0"/>
              <a:t> Pearson</a:t>
            </a:r>
            <a:endParaRPr lang="en-US" dirty="0"/>
          </a:p>
        </p:txBody>
      </p:sp>
      <p:sp>
        <p:nvSpPr>
          <p:cNvPr id="8" name="TextBox 7"/>
          <p:cNvSpPr txBox="1"/>
          <p:nvPr/>
        </p:nvSpPr>
        <p:spPr>
          <a:xfrm>
            <a:off x="1027496" y="556488"/>
            <a:ext cx="3557384" cy="369332"/>
          </a:xfrm>
          <a:prstGeom prst="rect">
            <a:avLst/>
          </a:prstGeom>
          <a:noFill/>
        </p:spPr>
        <p:txBody>
          <a:bodyPr wrap="none" rtlCol="0">
            <a:spAutoFit/>
          </a:bodyPr>
          <a:lstStyle/>
          <a:p>
            <a:r>
              <a:rPr lang="en-US" dirty="0" smtClean="0"/>
              <a:t>Who will be teaching your children?</a:t>
            </a:r>
            <a:endParaRPr lang="en-US" dirty="0"/>
          </a:p>
        </p:txBody>
      </p:sp>
    </p:spTree>
    <p:extLst>
      <p:ext uri="{BB962C8B-B14F-4D97-AF65-F5344CB8AC3E}">
        <p14:creationId xmlns:p14="http://schemas.microsoft.com/office/powerpoint/2010/main" val="26193249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1950"/>
            <a:ext cx="5664533" cy="2620254"/>
          </a:xfrm>
          <a:prstGeom prst="rect">
            <a:avLst/>
          </a:prstGeom>
        </p:spPr>
      </p:pic>
      <p:pic>
        <p:nvPicPr>
          <p:cNvPr id="3" name="Picture 2"/>
          <p:cNvPicPr>
            <a:picLocks noChangeAspect="1"/>
          </p:cNvPicPr>
          <p:nvPr/>
        </p:nvPicPr>
        <p:blipFill>
          <a:blip r:embed="rId3"/>
          <a:stretch>
            <a:fillRect/>
          </a:stretch>
        </p:blipFill>
        <p:spPr>
          <a:xfrm>
            <a:off x="542824" y="3239044"/>
            <a:ext cx="3886854" cy="3239045"/>
          </a:xfrm>
          <a:prstGeom prst="rect">
            <a:avLst/>
          </a:prstGeom>
        </p:spPr>
      </p:pic>
      <p:pic>
        <p:nvPicPr>
          <p:cNvPr id="4" name="Picture 3"/>
          <p:cNvPicPr>
            <a:picLocks noChangeAspect="1"/>
          </p:cNvPicPr>
          <p:nvPr/>
        </p:nvPicPr>
        <p:blipFill>
          <a:blip r:embed="rId4"/>
          <a:stretch>
            <a:fillRect/>
          </a:stretch>
        </p:blipFill>
        <p:spPr>
          <a:xfrm>
            <a:off x="6375400" y="2183143"/>
            <a:ext cx="2768600" cy="2933700"/>
          </a:xfrm>
          <a:prstGeom prst="rect">
            <a:avLst/>
          </a:prstGeom>
        </p:spPr>
      </p:pic>
      <p:sp>
        <p:nvSpPr>
          <p:cNvPr id="5" name="TextBox 4"/>
          <p:cNvSpPr txBox="1"/>
          <p:nvPr/>
        </p:nvSpPr>
        <p:spPr>
          <a:xfrm>
            <a:off x="6307683" y="1212858"/>
            <a:ext cx="959893" cy="369332"/>
          </a:xfrm>
          <a:prstGeom prst="rect">
            <a:avLst/>
          </a:prstGeom>
          <a:noFill/>
        </p:spPr>
        <p:txBody>
          <a:bodyPr wrap="none" rtlCol="0">
            <a:spAutoFit/>
          </a:bodyPr>
          <a:lstStyle/>
          <a:p>
            <a:r>
              <a:rPr lang="en-US" dirty="0" smtClean="0"/>
              <a:t>Tuesday</a:t>
            </a:r>
            <a:endParaRPr lang="en-US" dirty="0"/>
          </a:p>
        </p:txBody>
      </p:sp>
      <p:sp>
        <p:nvSpPr>
          <p:cNvPr id="6" name="TextBox 5"/>
          <p:cNvSpPr txBox="1"/>
          <p:nvPr/>
        </p:nvSpPr>
        <p:spPr>
          <a:xfrm>
            <a:off x="328228" y="5901745"/>
            <a:ext cx="1288897" cy="646331"/>
          </a:xfrm>
          <a:prstGeom prst="rect">
            <a:avLst/>
          </a:prstGeom>
          <a:noFill/>
        </p:spPr>
        <p:txBody>
          <a:bodyPr wrap="none" rtlCol="0">
            <a:spAutoFit/>
          </a:bodyPr>
          <a:lstStyle/>
          <a:p>
            <a:r>
              <a:rPr lang="en-US" dirty="0" smtClean="0"/>
              <a:t>Wednesday</a:t>
            </a:r>
          </a:p>
          <a:p>
            <a:r>
              <a:rPr lang="en-US" dirty="0" smtClean="0"/>
              <a:t>Thursday</a:t>
            </a:r>
            <a:endParaRPr lang="en-US" dirty="0"/>
          </a:p>
        </p:txBody>
      </p:sp>
      <p:sp>
        <p:nvSpPr>
          <p:cNvPr id="7" name="TextBox 6"/>
          <p:cNvSpPr txBox="1"/>
          <p:nvPr/>
        </p:nvSpPr>
        <p:spPr>
          <a:xfrm>
            <a:off x="6721536" y="5347747"/>
            <a:ext cx="2140615" cy="1200329"/>
          </a:xfrm>
          <a:prstGeom prst="rect">
            <a:avLst/>
          </a:prstGeom>
          <a:noFill/>
        </p:spPr>
        <p:txBody>
          <a:bodyPr wrap="square" rtlCol="0">
            <a:spAutoFit/>
          </a:bodyPr>
          <a:lstStyle/>
          <a:p>
            <a:r>
              <a:rPr lang="en-US" dirty="0" smtClean="0"/>
              <a:t>Friday</a:t>
            </a:r>
          </a:p>
          <a:p>
            <a:r>
              <a:rPr lang="en-US" dirty="0" smtClean="0"/>
              <a:t> After school starting next week 30</a:t>
            </a:r>
            <a:r>
              <a:rPr lang="en-US" baseline="30000" dirty="0" smtClean="0"/>
              <a:t>th</a:t>
            </a:r>
            <a:r>
              <a:rPr lang="en-US" dirty="0" smtClean="0"/>
              <a:t> September</a:t>
            </a:r>
            <a:endParaRPr lang="en-US" dirty="0"/>
          </a:p>
        </p:txBody>
      </p:sp>
      <p:sp>
        <p:nvSpPr>
          <p:cNvPr id="8" name="TextBox 7"/>
          <p:cNvSpPr txBox="1"/>
          <p:nvPr/>
        </p:nvSpPr>
        <p:spPr>
          <a:xfrm>
            <a:off x="4259568" y="4793749"/>
            <a:ext cx="1698739" cy="1754327"/>
          </a:xfrm>
          <a:prstGeom prst="rect">
            <a:avLst/>
          </a:prstGeom>
          <a:noFill/>
        </p:spPr>
        <p:txBody>
          <a:bodyPr wrap="square" rtlCol="0">
            <a:spAutoFit/>
          </a:bodyPr>
          <a:lstStyle/>
          <a:p>
            <a:r>
              <a:rPr lang="en-US" dirty="0" smtClean="0"/>
              <a:t>Earrings must be taken out for PE or plasters provided from home if ears are newly pierced</a:t>
            </a:r>
            <a:endParaRPr lang="en-US" dirty="0"/>
          </a:p>
        </p:txBody>
      </p:sp>
    </p:spTree>
    <p:extLst>
      <p:ext uri="{BB962C8B-B14F-4D97-AF65-F5344CB8AC3E}">
        <p14:creationId xmlns:p14="http://schemas.microsoft.com/office/powerpoint/2010/main" val="1700182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6233" y="768639"/>
            <a:ext cx="4568016" cy="3304890"/>
          </a:xfrm>
          <a:prstGeom prst="rect">
            <a:avLst/>
          </a:prstGeom>
        </p:spPr>
      </p:pic>
      <p:sp>
        <p:nvSpPr>
          <p:cNvPr id="3" name="TextBox 2"/>
          <p:cNvSpPr txBox="1"/>
          <p:nvPr/>
        </p:nvSpPr>
        <p:spPr>
          <a:xfrm>
            <a:off x="299686" y="4551786"/>
            <a:ext cx="8690903" cy="1477328"/>
          </a:xfrm>
          <a:prstGeom prst="rect">
            <a:avLst/>
          </a:prstGeom>
          <a:noFill/>
        </p:spPr>
        <p:txBody>
          <a:bodyPr wrap="square" rtlCol="0">
            <a:spAutoFit/>
          </a:bodyPr>
          <a:lstStyle/>
          <a:p>
            <a:r>
              <a:rPr lang="en-US" dirty="0" smtClean="0"/>
              <a:t>Homework will come home on Wednesdays and it must be handed in the following Tuesday.</a:t>
            </a:r>
          </a:p>
          <a:p>
            <a:r>
              <a:rPr lang="en-US" dirty="0" smtClean="0"/>
              <a:t>Please encourage your children to do their homework as independently as possible. It will always be linked to something we have been doing in class.</a:t>
            </a:r>
          </a:p>
          <a:p>
            <a:r>
              <a:rPr lang="en-US" dirty="0" smtClean="0"/>
              <a:t>If there are any problems just write a note in the book and I will get back to you.</a:t>
            </a:r>
            <a:endParaRPr lang="en-US" dirty="0"/>
          </a:p>
        </p:txBody>
      </p:sp>
    </p:spTree>
    <p:extLst>
      <p:ext uri="{BB962C8B-B14F-4D97-AF65-F5344CB8AC3E}">
        <p14:creationId xmlns:p14="http://schemas.microsoft.com/office/powerpoint/2010/main" val="2837083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1840" y="436044"/>
            <a:ext cx="4254500" cy="1905000"/>
          </a:xfrm>
          <a:prstGeom prst="rect">
            <a:avLst/>
          </a:prstGeom>
        </p:spPr>
      </p:pic>
      <p:sp>
        <p:nvSpPr>
          <p:cNvPr id="3" name="TextBox 2"/>
          <p:cNvSpPr txBox="1"/>
          <p:nvPr/>
        </p:nvSpPr>
        <p:spPr>
          <a:xfrm>
            <a:off x="329421" y="2758972"/>
            <a:ext cx="8559862" cy="2831544"/>
          </a:xfrm>
          <a:prstGeom prst="rect">
            <a:avLst/>
          </a:prstGeom>
          <a:noFill/>
        </p:spPr>
        <p:txBody>
          <a:bodyPr wrap="square" rtlCol="0">
            <a:spAutoFit/>
          </a:bodyPr>
          <a:lstStyle/>
          <a:p>
            <a:r>
              <a:rPr lang="en-US" sz="2000" dirty="0" smtClean="0"/>
              <a:t>Reading is very important and we appreciate the time and effort you as parents put in to supporting this at home.</a:t>
            </a:r>
          </a:p>
          <a:p>
            <a:r>
              <a:rPr lang="en-US" sz="2000" dirty="0" smtClean="0"/>
              <a:t>Reading the words fluently and with expression is important but it is also important to ask your child questions about what they have read. Also ask them why they think certain things have happened in the story and to give opinions about what they have read</a:t>
            </a:r>
            <a:r>
              <a:rPr lang="en-US" dirty="0" smtClean="0"/>
              <a:t>.</a:t>
            </a:r>
          </a:p>
          <a:p>
            <a:endParaRPr lang="en-US" dirty="0"/>
          </a:p>
          <a:p>
            <a:r>
              <a:rPr lang="en-US" sz="2000" dirty="0" smtClean="0"/>
              <a:t>Please try to do some reading at least four times during the week and make comments in the blue reading records.</a:t>
            </a:r>
            <a:endParaRPr lang="en-US" sz="2000" dirty="0"/>
          </a:p>
        </p:txBody>
      </p:sp>
    </p:spTree>
    <p:extLst>
      <p:ext uri="{BB962C8B-B14F-4D97-AF65-F5344CB8AC3E}">
        <p14:creationId xmlns:p14="http://schemas.microsoft.com/office/powerpoint/2010/main" val="18354508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800" dirty="0" smtClean="0"/>
              <a:t>The school day is long and very full. Your children work hard from the minute they come into the classroom until the minute they leave.</a:t>
            </a:r>
            <a:endParaRPr lang="en-US" sz="1800" dirty="0"/>
          </a:p>
        </p:txBody>
      </p:sp>
      <p:pic>
        <p:nvPicPr>
          <p:cNvPr id="6" name="Picture 5"/>
          <p:cNvPicPr>
            <a:picLocks noChangeAspect="1"/>
          </p:cNvPicPr>
          <p:nvPr/>
        </p:nvPicPr>
        <p:blipFill>
          <a:blip r:embed="rId2"/>
          <a:stretch>
            <a:fillRect/>
          </a:stretch>
        </p:blipFill>
        <p:spPr>
          <a:xfrm>
            <a:off x="-118130" y="1417638"/>
            <a:ext cx="9262130" cy="5403462"/>
          </a:xfrm>
          <a:prstGeom prst="rect">
            <a:avLst/>
          </a:prstGeom>
        </p:spPr>
      </p:pic>
    </p:spTree>
    <p:extLst>
      <p:ext uri="{BB962C8B-B14F-4D97-AF65-F5344CB8AC3E}">
        <p14:creationId xmlns:p14="http://schemas.microsoft.com/office/powerpoint/2010/main" val="28841404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We apologise if you have grumpy children at bedtime .</a:t>
            </a:r>
            <a:endParaRPr lang="en-US" sz="2400" dirty="0"/>
          </a:p>
        </p:txBody>
      </p:sp>
      <p:pic>
        <p:nvPicPr>
          <p:cNvPr id="3" name="Picture 2"/>
          <p:cNvPicPr>
            <a:picLocks noChangeAspect="1"/>
          </p:cNvPicPr>
          <p:nvPr/>
        </p:nvPicPr>
        <p:blipFill>
          <a:blip r:embed="rId2"/>
          <a:stretch>
            <a:fillRect/>
          </a:stretch>
        </p:blipFill>
        <p:spPr>
          <a:xfrm>
            <a:off x="1240364" y="2082321"/>
            <a:ext cx="6495825" cy="4547078"/>
          </a:xfrm>
          <a:prstGeom prst="rect">
            <a:avLst/>
          </a:prstGeom>
        </p:spPr>
      </p:pic>
    </p:spTree>
    <p:extLst>
      <p:ext uri="{BB962C8B-B14F-4D97-AF65-F5344CB8AC3E}">
        <p14:creationId xmlns:p14="http://schemas.microsoft.com/office/powerpoint/2010/main" val="20538370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We have very high expectations of the children in terms of their behaviour and learning.</a:t>
            </a:r>
            <a:endParaRPr lang="en-US" sz="2000" dirty="0"/>
          </a:p>
        </p:txBody>
      </p:sp>
      <p:pic>
        <p:nvPicPr>
          <p:cNvPr id="3" name="Picture 2"/>
          <p:cNvPicPr>
            <a:picLocks noChangeAspect="1"/>
          </p:cNvPicPr>
          <p:nvPr/>
        </p:nvPicPr>
        <p:blipFill>
          <a:blip r:embed="rId2"/>
          <a:stretch>
            <a:fillRect/>
          </a:stretch>
        </p:blipFill>
        <p:spPr>
          <a:xfrm>
            <a:off x="1196066" y="1764920"/>
            <a:ext cx="6891830" cy="4275289"/>
          </a:xfrm>
          <a:prstGeom prst="rect">
            <a:avLst/>
          </a:prstGeom>
        </p:spPr>
      </p:pic>
    </p:spTree>
    <p:extLst>
      <p:ext uri="{BB962C8B-B14F-4D97-AF65-F5344CB8AC3E}">
        <p14:creationId xmlns:p14="http://schemas.microsoft.com/office/powerpoint/2010/main" val="40178855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556" y="1748462"/>
            <a:ext cx="2540000" cy="3302000"/>
          </a:xfrm>
          <a:prstGeom prst="rect">
            <a:avLst/>
          </a:prstGeom>
        </p:spPr>
      </p:pic>
      <p:sp>
        <p:nvSpPr>
          <p:cNvPr id="3" name="Title 2"/>
          <p:cNvSpPr>
            <a:spLocks noGrp="1"/>
          </p:cNvSpPr>
          <p:nvPr>
            <p:ph type="title"/>
          </p:nvPr>
        </p:nvSpPr>
        <p:spPr/>
        <p:txBody>
          <a:bodyPr/>
          <a:lstStyle/>
          <a:p>
            <a:r>
              <a:rPr lang="en-US" dirty="0" smtClean="0"/>
              <a:t>What can we bring to school?</a:t>
            </a:r>
            <a:endParaRPr lang="en-US" dirty="0"/>
          </a:p>
        </p:txBody>
      </p:sp>
      <p:pic>
        <p:nvPicPr>
          <p:cNvPr id="4" name="Picture 3"/>
          <p:cNvPicPr>
            <a:picLocks noChangeAspect="1"/>
          </p:cNvPicPr>
          <p:nvPr/>
        </p:nvPicPr>
        <p:blipFill>
          <a:blip r:embed="rId3"/>
          <a:stretch>
            <a:fillRect/>
          </a:stretch>
        </p:blipFill>
        <p:spPr>
          <a:xfrm>
            <a:off x="6475845" y="2107044"/>
            <a:ext cx="2414155" cy="2414155"/>
          </a:xfrm>
          <a:prstGeom prst="rect">
            <a:avLst/>
          </a:prstGeom>
        </p:spPr>
      </p:pic>
      <p:pic>
        <p:nvPicPr>
          <p:cNvPr id="8" name="Picture 7"/>
          <p:cNvPicPr>
            <a:picLocks noChangeAspect="1"/>
          </p:cNvPicPr>
          <p:nvPr/>
        </p:nvPicPr>
        <p:blipFill>
          <a:blip r:embed="rId4"/>
          <a:stretch>
            <a:fillRect/>
          </a:stretch>
        </p:blipFill>
        <p:spPr>
          <a:xfrm>
            <a:off x="3060700" y="2311400"/>
            <a:ext cx="3313545" cy="2032000"/>
          </a:xfrm>
          <a:prstGeom prst="rect">
            <a:avLst/>
          </a:prstGeom>
        </p:spPr>
      </p:pic>
    </p:spTree>
    <p:extLst>
      <p:ext uri="{BB962C8B-B14F-4D97-AF65-F5344CB8AC3E}">
        <p14:creationId xmlns:p14="http://schemas.microsoft.com/office/powerpoint/2010/main" val="1732875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TotalTime>
  <Words>315</Words>
  <Application>Microsoft Macintosh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The school day is long and very full. Your children work hard from the minute they come into the classroom until the minute they leave.</vt:lpstr>
      <vt:lpstr>We apologise if you have grumpy children at bedtime .</vt:lpstr>
      <vt:lpstr>We have very high expectations of the children in terms of their behaviour and learning.</vt:lpstr>
      <vt:lpstr>What can we bring to school?</vt:lpstr>
      <vt:lpstr>Uniform</vt:lpstr>
      <vt:lpstr>SAT’s</vt:lpstr>
      <vt:lpstr>PowerPoint Presentation</vt:lpstr>
    </vt:vector>
  </TitlesOfParts>
  <Company>Longton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Fletcher</dc:creator>
  <cp:lastModifiedBy>Mrs Fletcher</cp:lastModifiedBy>
  <cp:revision>7</cp:revision>
  <dcterms:created xsi:type="dcterms:W3CDTF">2016-09-21T19:57:33Z</dcterms:created>
  <dcterms:modified xsi:type="dcterms:W3CDTF">2016-09-22T18:52:41Z</dcterms:modified>
</cp:coreProperties>
</file>