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5CBB2-7A7D-4A98-93BC-14B4A6657496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2A6E0-A068-4652-9848-59B86DC08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4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94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8857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497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7946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0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ED3BB-CE7D-407F-9738-75A278F5C805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FF39-1202-44AB-8156-886943418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5DFDF-E933-4D85-A31E-7B8001EB44BB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6C70-AE87-448E-9C9C-8D9BBF191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51469-F3C2-4C5F-8E05-8F52ECA9A06F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FE6A-F4C8-4964-BA6F-3AE33252F5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CA8E2-4FF3-438F-889B-3E14BA2C666A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8AB7B-DF54-4DE4-B74D-BF7861DDB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A1ABF-B4EB-43B5-A661-231E8AE136D6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08153-5BE1-4335-9395-30F7229BC5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12A31-EE21-4767-BBE5-FB3AAF2A24A9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B6626-F5FC-4A99-BE44-AEE957781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F5FE8-7A15-481D-9CC8-95E9A70921C4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AEC10-8ACB-44CB-B7A1-D7E25EDED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3EFEB-8288-432D-9D07-CBA0ED862AED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9476C-7CD7-4611-AAAC-1DE6C25C6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58994-895E-45D5-9883-E22E40D97BFD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E97E4-1875-4548-ADD5-B94437D21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ACDE-5096-411F-919A-523CE43E4291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4C4D-9B2A-482E-8C92-D7A1484B0F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4EB9858-4C59-4521-9E90-6B58E74AB6F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7E5F3B2-2D45-4EEB-92B5-056DBF98A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8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00E5E-4AE4-4700-8891-1EA841337138}"/>
              </a:ext>
            </a:extLst>
          </p:cNvPr>
          <p:cNvSpPr/>
          <p:nvPr/>
        </p:nvSpPr>
        <p:spPr>
          <a:xfrm>
            <a:off x="177006" y="281840"/>
            <a:ext cx="829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might it be like to live on a mountain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ic720 BT" panose="020C0603020203020204" pitchFamily="34" charset="0"/>
                <a:ea typeface="+mn-ea"/>
                <a:cs typeface="+mn-cs"/>
              </a:rPr>
              <a:t>? - Challenge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1420FED-DABB-4FC4-B94D-971C76740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05" y="1145322"/>
            <a:ext cx="50998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Imagine you lived near a mountain like Wang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Yuxi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How different would your life be?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reflective piece on what life could be like living near – or on - a mountain.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be as creative as you want in your presentation. Let’s discuss some ideas.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574F7-80C6-4359-9AF0-9673223F3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51" y="1145322"/>
            <a:ext cx="6392032" cy="395309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8C37B8E-C8C7-46E9-B838-A1C597819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71"/>
    </mc:Choice>
    <mc:Fallback xmlns="">
      <p:transition spd="slow" advTm="50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Gothic720 BT</vt:lpstr>
      <vt:lpstr>Wingdings 3</vt:lpstr>
      <vt:lpstr>Slice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Torrance</dc:creator>
  <cp:lastModifiedBy>Natalie Torrance</cp:lastModifiedBy>
  <cp:revision>1</cp:revision>
  <dcterms:created xsi:type="dcterms:W3CDTF">2020-07-03T09:39:33Z</dcterms:created>
  <dcterms:modified xsi:type="dcterms:W3CDTF">2020-07-03T09:39:56Z</dcterms:modified>
</cp:coreProperties>
</file>