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3" r:id="rId2"/>
    <p:sldId id="257" r:id="rId3"/>
    <p:sldId id="258" r:id="rId4"/>
    <p:sldId id="261" r:id="rId5"/>
    <p:sldId id="262"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67" d="100"/>
          <a:sy n="67" d="100"/>
        </p:scale>
        <p:origin x="452"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6205CBB2-7A7D-4A98-93BC-14B4A6657496}" type="datetimeFigureOut">
              <a:rPr lang="en-US" smtClean="0"/>
              <a:pPr>
                <a:defRPr/>
              </a:pPr>
              <a:t>6/11/2020</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8E2A6E0-A068-4652-9848-59B86DC08585}" type="slidenum">
              <a:rPr lang="en-US" smtClean="0"/>
              <a:pPr>
                <a:defRPr/>
              </a:pPr>
              <a:t>‹#›</a:t>
            </a:fld>
            <a:endParaRPr 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4655441"/>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Date Placeholder 2"/>
          <p:cNvSpPr>
            <a:spLocks noGrp="1"/>
          </p:cNvSpPr>
          <p:nvPr>
            <p:ph type="dt" sz="half" idx="10"/>
          </p:nvPr>
        </p:nvSpPr>
        <p:spPr/>
        <p:txBody>
          <a:bodyPr/>
          <a:lstStyle/>
          <a:p>
            <a:pPr>
              <a:defRPr/>
            </a:pPr>
            <a:fld id="{54EB9858-4C59-4521-9E90-6B58E74AB6FC}" type="datetimeFigureOut">
              <a:rPr lang="en-US" smtClean="0"/>
              <a:pPr>
                <a:defRPr/>
              </a:pPr>
              <a:t>6/11/2020</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27E5F3B2-2D45-4EEB-92B5-056DBF98AFD3}" type="slidenum">
              <a:rPr lang="en-US" smtClean="0"/>
              <a:pPr>
                <a:defRPr/>
              </a:pPr>
              <a:t>‹#›</a:t>
            </a:fld>
            <a:endParaRPr lang="en-US"/>
          </a:p>
        </p:txBody>
      </p:sp>
    </p:spTree>
    <p:extLst>
      <p:ext uri="{BB962C8B-B14F-4D97-AF65-F5344CB8AC3E}">
        <p14:creationId xmlns:p14="http://schemas.microsoft.com/office/powerpoint/2010/main" val="185267782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54EB9858-4C59-4521-9E90-6B58E74AB6FC}" type="datetimeFigureOut">
              <a:rPr lang="en-US" smtClean="0"/>
              <a:pPr>
                <a:defRPr/>
              </a:pPr>
              <a:t>6/11/2020</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7E5F3B2-2D45-4EEB-92B5-056DBF98AFD3}" type="slidenum">
              <a:rPr lang="en-US" smtClean="0"/>
              <a:pPr>
                <a:defRPr/>
              </a:pPr>
              <a:t>‹#›</a:t>
            </a:fld>
            <a:endParaRPr lang="en-US"/>
          </a:p>
        </p:txBody>
      </p:sp>
    </p:spTree>
    <p:extLst>
      <p:ext uri="{BB962C8B-B14F-4D97-AF65-F5344CB8AC3E}">
        <p14:creationId xmlns:p14="http://schemas.microsoft.com/office/powerpoint/2010/main" val="1744330734"/>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54EB9858-4C59-4521-9E90-6B58E74AB6FC}" type="datetimeFigureOut">
              <a:rPr lang="en-US" smtClean="0"/>
              <a:pPr>
                <a:defRPr/>
              </a:pPr>
              <a:t>6/11/2020</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7E5F3B2-2D45-4EEB-92B5-056DBF98AFD3}" type="slidenum">
              <a:rPr lang="en-US" smtClean="0"/>
              <a:pPr>
                <a:defRPr/>
              </a:pPr>
              <a:t>‹#›</a:t>
            </a:fld>
            <a:endParaRPr 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891498333"/>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54EB9858-4C59-4521-9E90-6B58E74AB6FC}" type="datetimeFigureOut">
              <a:rPr lang="en-US" smtClean="0"/>
              <a:pPr>
                <a:defRPr/>
              </a:pPr>
              <a:t>6/11/2020</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7E5F3B2-2D45-4EEB-92B5-056DBF98AFD3}" type="slidenum">
              <a:rPr lang="en-US" smtClean="0"/>
              <a:pPr>
                <a:defRPr/>
              </a:pPr>
              <a:t>‹#›</a:t>
            </a:fld>
            <a:endParaRPr lang="en-US"/>
          </a:p>
        </p:txBody>
      </p:sp>
    </p:spTree>
    <p:extLst>
      <p:ext uri="{BB962C8B-B14F-4D97-AF65-F5344CB8AC3E}">
        <p14:creationId xmlns:p14="http://schemas.microsoft.com/office/powerpoint/2010/main" val="3795696126"/>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54EB9858-4C59-4521-9E90-6B58E74AB6FC}" type="datetimeFigureOut">
              <a:rPr lang="en-US" smtClean="0"/>
              <a:pPr>
                <a:defRPr/>
              </a:pPr>
              <a:t>6/11/2020</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7E5F3B2-2D45-4EEB-92B5-056DBF98AFD3}" type="slidenum">
              <a:rPr lang="en-US" smtClean="0"/>
              <a:pPr>
                <a:defRPr/>
              </a:pPr>
              <a:t>‹#›</a:t>
            </a:fld>
            <a:endParaRPr 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630834033"/>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54EB9858-4C59-4521-9E90-6B58E74AB6FC}" type="datetimeFigureOut">
              <a:rPr lang="en-US" smtClean="0"/>
              <a:pPr>
                <a:defRPr/>
              </a:pPr>
              <a:t>6/11/2020</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7E5F3B2-2D45-4EEB-92B5-056DBF98AFD3}" type="slidenum">
              <a:rPr lang="en-US" smtClean="0"/>
              <a:pPr>
                <a:defRPr/>
              </a:pPr>
              <a:t>‹#›</a:t>
            </a:fld>
            <a:endParaRPr lang="en-US"/>
          </a:p>
        </p:txBody>
      </p:sp>
    </p:spTree>
    <p:extLst>
      <p:ext uri="{BB962C8B-B14F-4D97-AF65-F5344CB8AC3E}">
        <p14:creationId xmlns:p14="http://schemas.microsoft.com/office/powerpoint/2010/main" val="1277895701"/>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54EB9858-4C59-4521-9E90-6B58E74AB6FC}" type="datetimeFigureOut">
              <a:rPr lang="en-US" smtClean="0"/>
              <a:pPr>
                <a:defRPr/>
              </a:pPr>
              <a:t>6/11/2020</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7E5F3B2-2D45-4EEB-92B5-056DBF98AFD3}" type="slidenum">
              <a:rPr lang="en-US" smtClean="0"/>
              <a:pPr>
                <a:defRPr/>
              </a:pPr>
              <a:t>‹#›</a:t>
            </a:fld>
            <a:endParaRPr lang="en-US"/>
          </a:p>
        </p:txBody>
      </p:sp>
    </p:spTree>
    <p:extLst>
      <p:ext uri="{BB962C8B-B14F-4D97-AF65-F5344CB8AC3E}">
        <p14:creationId xmlns:p14="http://schemas.microsoft.com/office/powerpoint/2010/main" val="3500475906"/>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54EB9858-4C59-4521-9E90-6B58E74AB6FC}" type="datetimeFigureOut">
              <a:rPr lang="en-US" smtClean="0"/>
              <a:pPr>
                <a:defRPr/>
              </a:pPr>
              <a:t>6/11/2020</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7E5F3B2-2D45-4EEB-92B5-056DBF98AFD3}" type="slidenum">
              <a:rPr lang="en-US" smtClean="0"/>
              <a:pPr>
                <a:defRPr/>
              </a:pPr>
              <a:t>‹#›</a:t>
            </a:fld>
            <a:endParaRPr lang="en-US"/>
          </a:p>
        </p:txBody>
      </p:sp>
    </p:spTree>
    <p:extLst>
      <p:ext uri="{BB962C8B-B14F-4D97-AF65-F5344CB8AC3E}">
        <p14:creationId xmlns:p14="http://schemas.microsoft.com/office/powerpoint/2010/main" val="1301673293"/>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54EB9858-4C59-4521-9E90-6B58E74AB6FC}" type="datetimeFigureOut">
              <a:rPr lang="en-US" smtClean="0"/>
              <a:pPr>
                <a:defRPr/>
              </a:pPr>
              <a:t>6/11/2020</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7E5F3B2-2D45-4EEB-92B5-056DBF98AFD3}" type="slidenum">
              <a:rPr lang="en-US" smtClean="0"/>
              <a:pPr>
                <a:defRPr/>
              </a:pPr>
              <a:t>‹#›</a:t>
            </a:fld>
            <a:endParaRPr lang="en-US"/>
          </a:p>
        </p:txBody>
      </p:sp>
    </p:spTree>
    <p:extLst>
      <p:ext uri="{BB962C8B-B14F-4D97-AF65-F5344CB8AC3E}">
        <p14:creationId xmlns:p14="http://schemas.microsoft.com/office/powerpoint/2010/main" val="980288827"/>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4E6CA8E2-4FF3-438F-889B-3E14BA2C666A}" type="datetimeFigureOut">
              <a:rPr lang="en-US" smtClean="0"/>
              <a:pPr>
                <a:defRPr/>
              </a:pPr>
              <a:t>6/11/2020</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7B8AB7B-DF54-4DE4-B74D-BF7861DDBED7}" type="slidenum">
              <a:rPr lang="en-US" smtClean="0"/>
              <a:pPr>
                <a:defRPr/>
              </a:pPr>
              <a:t>‹#›</a:t>
            </a:fld>
            <a:endParaRPr lang="en-US"/>
          </a:p>
        </p:txBody>
      </p:sp>
    </p:spTree>
    <p:extLst>
      <p:ext uri="{BB962C8B-B14F-4D97-AF65-F5344CB8AC3E}">
        <p14:creationId xmlns:p14="http://schemas.microsoft.com/office/powerpoint/2010/main" val="3565607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54EB9858-4C59-4521-9E90-6B58E74AB6FC}" type="datetimeFigureOut">
              <a:rPr lang="en-US" smtClean="0"/>
              <a:pPr>
                <a:defRPr/>
              </a:pPr>
              <a:t>6/11/2020</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7E5F3B2-2D45-4EEB-92B5-056DBF98AFD3}" type="slidenum">
              <a:rPr lang="en-US" smtClean="0"/>
              <a:pPr>
                <a:defRPr/>
              </a:pPr>
              <a:t>‹#›</a:t>
            </a:fld>
            <a:endParaRPr lang="en-US"/>
          </a:p>
        </p:txBody>
      </p:sp>
    </p:spTree>
    <p:extLst>
      <p:ext uri="{BB962C8B-B14F-4D97-AF65-F5344CB8AC3E}">
        <p14:creationId xmlns:p14="http://schemas.microsoft.com/office/powerpoint/2010/main" val="3446813268"/>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54EB9858-4C59-4521-9E90-6B58E74AB6FC}" type="datetimeFigureOut">
              <a:rPr lang="en-US" smtClean="0"/>
              <a:pPr>
                <a:defRPr/>
              </a:pPr>
              <a:t>6/11/2020</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27E5F3B2-2D45-4EEB-92B5-056DBF98AFD3}" type="slidenum">
              <a:rPr lang="en-US" smtClean="0"/>
              <a:pPr>
                <a:defRPr/>
              </a:pPr>
              <a:t>‹#›</a:t>
            </a:fld>
            <a:endParaRPr lang="en-US"/>
          </a:p>
        </p:txBody>
      </p:sp>
    </p:spTree>
    <p:extLst>
      <p:ext uri="{BB962C8B-B14F-4D97-AF65-F5344CB8AC3E}">
        <p14:creationId xmlns:p14="http://schemas.microsoft.com/office/powerpoint/2010/main" val="3100789817"/>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DBFF5FE8-7A15-481D-9CC8-95E9A70921C4}" type="datetimeFigureOut">
              <a:rPr lang="en-US" smtClean="0"/>
              <a:pPr>
                <a:defRPr/>
              </a:pPr>
              <a:t>6/11/2020</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349AEC10-8ACB-44CB-B7A1-D7E25EDED22A}" type="slidenum">
              <a:rPr lang="en-US" smtClean="0"/>
              <a:pPr>
                <a:defRPr/>
              </a:pPr>
              <a:t>‹#›</a:t>
            </a:fld>
            <a:endParaRPr lang="en-US"/>
          </a:p>
        </p:txBody>
      </p:sp>
    </p:spTree>
    <p:extLst>
      <p:ext uri="{BB962C8B-B14F-4D97-AF65-F5344CB8AC3E}">
        <p14:creationId xmlns:p14="http://schemas.microsoft.com/office/powerpoint/2010/main" val="819998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7553EFEB-8288-432D-9D07-CBA0ED862AED}" type="datetimeFigureOut">
              <a:rPr lang="en-US" smtClean="0"/>
              <a:pPr>
                <a:defRPr/>
              </a:pPr>
              <a:t>6/11/2020</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D5F9476C-7CD7-4611-AAAC-1DE6C25C62D5}" type="slidenum">
              <a:rPr lang="en-US" smtClean="0"/>
              <a:pPr>
                <a:defRPr/>
              </a:pPr>
              <a:t>‹#›</a:t>
            </a:fld>
            <a:endParaRPr lang="en-US"/>
          </a:p>
        </p:txBody>
      </p:sp>
    </p:spTree>
    <p:extLst>
      <p:ext uri="{BB962C8B-B14F-4D97-AF65-F5344CB8AC3E}">
        <p14:creationId xmlns:p14="http://schemas.microsoft.com/office/powerpoint/2010/main" val="1776606451"/>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54EB9858-4C59-4521-9E90-6B58E74AB6FC}" type="datetimeFigureOut">
              <a:rPr lang="en-US" smtClean="0"/>
              <a:pPr>
                <a:defRPr/>
              </a:pPr>
              <a:t>6/11/2020</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7E5F3B2-2D45-4EEB-92B5-056DBF98AFD3}" type="slidenum">
              <a:rPr lang="en-US" smtClean="0"/>
              <a:pPr>
                <a:defRPr/>
              </a:pPr>
              <a:t>‹#›</a:t>
            </a:fld>
            <a:endParaRPr lang="en-US"/>
          </a:p>
        </p:txBody>
      </p:sp>
    </p:spTree>
    <p:extLst>
      <p:ext uri="{BB962C8B-B14F-4D97-AF65-F5344CB8AC3E}">
        <p14:creationId xmlns:p14="http://schemas.microsoft.com/office/powerpoint/2010/main" val="2354188610"/>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54EB9858-4C59-4521-9E90-6B58E74AB6FC}" type="datetimeFigureOut">
              <a:rPr lang="en-US" smtClean="0"/>
              <a:pPr>
                <a:defRPr/>
              </a:pPr>
              <a:t>6/11/2020</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7E5F3B2-2D45-4EEB-92B5-056DBF98AFD3}" type="slidenum">
              <a:rPr lang="en-US" smtClean="0"/>
              <a:pPr>
                <a:defRPr/>
              </a:pPr>
              <a:t>‹#›</a:t>
            </a:fld>
            <a:endParaRPr lang="en-US"/>
          </a:p>
        </p:txBody>
      </p:sp>
    </p:spTree>
    <p:extLst>
      <p:ext uri="{BB962C8B-B14F-4D97-AF65-F5344CB8AC3E}">
        <p14:creationId xmlns:p14="http://schemas.microsoft.com/office/powerpoint/2010/main" val="3266508383"/>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pPr>
              <a:defRPr/>
            </a:pPr>
            <a:fld id="{54EB9858-4C59-4521-9E90-6B58E74AB6FC}" type="datetimeFigureOut">
              <a:rPr lang="en-US" smtClean="0"/>
              <a:pPr>
                <a:defRPr/>
              </a:pPr>
              <a:t>6/11/2020</a:t>
            </a:fld>
            <a:endParaRPr 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pPr>
              <a:defRPr/>
            </a:pPr>
            <a:endParaRPr 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pPr>
              <a:defRPr/>
            </a:pPr>
            <a:fld id="{27E5F3B2-2D45-4EEB-92B5-056DBF98AFD3}" type="slidenum">
              <a:rPr lang="en-US" smtClean="0"/>
              <a:pPr>
                <a:defRPr/>
              </a:pPr>
              <a:t>‹#›</a:t>
            </a:fld>
            <a:endParaRPr lang="en-US"/>
          </a:p>
        </p:txBody>
      </p:sp>
    </p:spTree>
    <p:extLst>
      <p:ext uri="{BB962C8B-B14F-4D97-AF65-F5344CB8AC3E}">
        <p14:creationId xmlns:p14="http://schemas.microsoft.com/office/powerpoint/2010/main" val="411767230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sldNum="0" hdr="0" ft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audio" Target="../media/media2.m4a"/><Relationship Id="rId7" Type="http://schemas.openxmlformats.org/officeDocument/2006/relationships/image" Target="../media/image2.png"/><Relationship Id="rId2" Type="http://schemas.microsoft.com/office/2007/relationships/media" Target="../media/media2.m4a"/><Relationship Id="rId1" Type="http://schemas.openxmlformats.org/officeDocument/2006/relationships/tags" Target="../tags/tag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2.png"/><Relationship Id="rId5" Type="http://schemas.openxmlformats.org/officeDocument/2006/relationships/image" Target="../media/image5.png"/><Relationship Id="rId4" Type="http://schemas.openxmlformats.org/officeDocument/2006/relationships/hyperlink" Target="https://www.bbc.co.uk/newsround/18160415"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4"/>
          <a:stretch>
            <a:fillRect/>
          </a:stretch>
        </p:blipFill>
        <p:spPr>
          <a:xfrm>
            <a:off x="0" y="11410"/>
            <a:ext cx="12192000" cy="6853535"/>
          </a:xfrm>
          <a:prstGeom prst="rect">
            <a:avLst/>
          </a:prstGeom>
        </p:spPr>
      </p:pic>
      <p:sp>
        <p:nvSpPr>
          <p:cNvPr id="5" name="TextBox 4"/>
          <p:cNvSpPr txBox="1"/>
          <p:nvPr/>
        </p:nvSpPr>
        <p:spPr>
          <a:xfrm>
            <a:off x="5218112" y="82636"/>
            <a:ext cx="6888163" cy="101566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a:ln>
                  <a:noFill/>
                </a:ln>
                <a:solidFill>
                  <a:prstClr val="black"/>
                </a:solidFill>
                <a:effectLst/>
                <a:uLnTx/>
                <a:uFillTx/>
                <a:latin typeface="Century Gothic" panose="020B0502020202020204"/>
                <a:ea typeface="+mn-ea"/>
                <a:cs typeface="+mn-cs"/>
              </a:rPr>
              <a:t>Year 5  Mountains</a:t>
            </a:r>
          </a:p>
        </p:txBody>
      </p:sp>
      <p:sp>
        <p:nvSpPr>
          <p:cNvPr id="6" name="TextBox 5">
            <a:extLst>
              <a:ext uri="{FF2B5EF4-FFF2-40B4-BE49-F238E27FC236}">
                <a16:creationId xmlns:a16="http://schemas.microsoft.com/office/drawing/2014/main" id="{FACC0D86-5408-43BB-9F8D-B4EC4559356C}"/>
              </a:ext>
            </a:extLst>
          </p:cNvPr>
          <p:cNvSpPr txBox="1"/>
          <p:nvPr/>
        </p:nvSpPr>
        <p:spPr>
          <a:xfrm>
            <a:off x="6684910" y="951189"/>
            <a:ext cx="5067403" cy="132343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4000" b="1" dirty="0">
                <a:solidFill>
                  <a:prstClr val="black"/>
                </a:solidFill>
                <a:latin typeface="Century Gothic" panose="020B0502020202020204"/>
              </a:rPr>
              <a:t>Session 2</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4000" b="1" dirty="0">
                <a:solidFill>
                  <a:prstClr val="black"/>
                </a:solidFill>
                <a:latin typeface="Century Gothic" panose="020B0502020202020204"/>
              </a:rPr>
              <a:t>Everest Challenge</a:t>
            </a:r>
            <a:endParaRPr kumimoji="0" lang="en-GB" sz="4000" b="1"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pic>
        <p:nvPicPr>
          <p:cNvPr id="13" name="Audio 12">
            <a:hlinkClick r:id="" action="ppaction://media"/>
            <a:extLst>
              <a:ext uri="{FF2B5EF4-FFF2-40B4-BE49-F238E27FC236}">
                <a16:creationId xmlns:a16="http://schemas.microsoft.com/office/drawing/2014/main" id="{A7564543-A8D4-4AC2-A2AD-6D015733BB0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3661408392"/>
      </p:ext>
    </p:extLst>
  </p:cSld>
  <p:clrMapOvr>
    <a:masterClrMapping/>
  </p:clrMapOvr>
  <mc:AlternateContent xmlns:mc="http://schemas.openxmlformats.org/markup-compatibility/2006">
    <mc:Choice xmlns:p14="http://schemas.microsoft.com/office/powerpoint/2010/main" Requires="p14">
      <p:transition spd="slow" p14:dur="2000" advTm="12861"/>
    </mc:Choice>
    <mc:Fallback>
      <p:transition spd="slow" advTm="1286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5287" y="224984"/>
            <a:ext cx="7808913" cy="1507067"/>
          </a:xfrm>
        </p:spPr>
        <p:txBody>
          <a:bodyPr>
            <a:normAutofit/>
          </a:bodyPr>
          <a:lstStyle/>
          <a:p>
            <a:pPr algn="ctr" eaLnBrk="1" fontAlgn="auto" hangingPunct="1">
              <a:spcAft>
                <a:spcPts val="0"/>
              </a:spcAft>
              <a:defRPr/>
            </a:pPr>
            <a:r>
              <a:rPr lang="en-GB" sz="4000" b="1" dirty="0">
                <a:solidFill>
                  <a:schemeClr val="tx1"/>
                </a:solidFill>
                <a:latin typeface="Century Gothic" panose="020B0502020202020204" pitchFamily="34" charset="0"/>
              </a:rPr>
              <a:t>UP for a challenge</a:t>
            </a:r>
            <a:r>
              <a:rPr lang="en-GB" sz="4000" b="1" dirty="0">
                <a:solidFill>
                  <a:schemeClr val="tx1"/>
                </a:solidFill>
                <a:latin typeface="Gothic720 BT" panose="020C0603020203020204" pitchFamily="34" charset="0"/>
              </a:rPr>
              <a:t>?</a:t>
            </a:r>
          </a:p>
        </p:txBody>
      </p:sp>
      <p:pic>
        <p:nvPicPr>
          <p:cNvPr id="10245"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39725" y="314588"/>
            <a:ext cx="3844925" cy="257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656513" y="3660775"/>
            <a:ext cx="3844925" cy="256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a:spLocks noChangeArrowheads="1"/>
          </p:cNvSpPr>
          <p:nvPr/>
        </p:nvSpPr>
        <p:spPr bwMode="auto">
          <a:xfrm>
            <a:off x="4602163" y="1496083"/>
            <a:ext cx="725963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altLang="en-US" sz="24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The seven summits are the highest mountains in each of the seven continents. </a:t>
            </a: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altLang="en-US" sz="24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endParaRPr>
          </a:p>
        </p:txBody>
      </p:sp>
      <p:sp>
        <p:nvSpPr>
          <p:cNvPr id="10" name="Rectangle 9"/>
          <p:cNvSpPr>
            <a:spLocks noChangeArrowheads="1"/>
          </p:cNvSpPr>
          <p:nvPr/>
        </p:nvSpPr>
        <p:spPr bwMode="auto">
          <a:xfrm>
            <a:off x="268288" y="3660775"/>
            <a:ext cx="7135812"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altLang="en-US" sz="24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For some intrepid and brave explorers, the ultimate challenge is to climb all seven peaks. </a:t>
            </a: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altLang="en-US" sz="24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altLang="en-US" sz="24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To date, approximately </a:t>
            </a:r>
            <a:r>
              <a:rPr kumimoji="0" lang="en-GB" altLang="en-US" sz="24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rPr>
              <a:t>275 </a:t>
            </a:r>
            <a:r>
              <a:rPr kumimoji="0" lang="en-GB" altLang="en-US" sz="24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climbers have been successful.</a:t>
            </a:r>
          </a:p>
        </p:txBody>
      </p:sp>
      <p:pic>
        <p:nvPicPr>
          <p:cNvPr id="8" name="Audio 7">
            <a:hlinkClick r:id="" action="ppaction://media"/>
            <a:extLst>
              <a:ext uri="{FF2B5EF4-FFF2-40B4-BE49-F238E27FC236}">
                <a16:creationId xmlns:a16="http://schemas.microsoft.com/office/drawing/2014/main" id="{F5CC8406-56C8-4D2A-91A5-2E1A892BE8CE}"/>
              </a:ext>
            </a:extLst>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11569700" y="6235700"/>
            <a:ext cx="406400" cy="406400"/>
          </a:xfrm>
          <a:prstGeom prst="rect">
            <a:avLst/>
          </a:prstGeom>
        </p:spPr>
      </p:pic>
    </p:spTree>
    <p:custDataLst>
      <p:tags r:id="rId1"/>
    </p:custDataLst>
    <p:extLst>
      <p:ext uri="{BB962C8B-B14F-4D97-AF65-F5344CB8AC3E}">
        <p14:creationId xmlns:p14="http://schemas.microsoft.com/office/powerpoint/2010/main" val="3738269538"/>
      </p:ext>
    </p:extLst>
  </p:cSld>
  <p:clrMapOvr>
    <a:masterClrMapping/>
  </p:clrMapOvr>
  <mc:AlternateContent xmlns:mc="http://schemas.openxmlformats.org/markup-compatibility/2006">
    <mc:Choice xmlns:p14="http://schemas.microsoft.com/office/powerpoint/2010/main" Requires="p14">
      <p:transition spd="slow" p14:dur="2000" advTm="37779"/>
    </mc:Choice>
    <mc:Fallback>
      <p:transition spd="slow" advTm="3777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5" fill="hold" display="0">
                  <p:stCondLst>
                    <p:cond delay="indefinite"/>
                  </p:stCondLst>
                  <p:endCondLst>
                    <p:cond evt="onStopAudio" delay="0">
                      <p:tgtEl>
                        <p:sldTgt/>
                      </p:tgtEl>
                    </p:cond>
                  </p:endCondLst>
                </p:cTn>
                <p:tgtEl>
                  <p:spTgt spid="8"/>
                </p:tgtEl>
              </p:cMediaNode>
            </p:audio>
          </p:childTnLst>
        </p:cTn>
      </p:par>
    </p:tnLst>
    <p:bldLst>
      <p:bldP spid="9"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4"/>
          </p:cNvPr>
          <p:cNvPicPr>
            <a:picLocks noChangeAspect="1"/>
          </p:cNvPicPr>
          <p:nvPr/>
        </p:nvPicPr>
        <p:blipFill rotWithShape="1">
          <a:blip r:embed="rId5"/>
          <a:srcRect l="16875" t="24610" r="21250" b="13672"/>
          <a:stretch/>
        </p:blipFill>
        <p:spPr>
          <a:xfrm>
            <a:off x="546100" y="381000"/>
            <a:ext cx="7543800" cy="6019800"/>
          </a:xfrm>
          <a:prstGeom prst="rect">
            <a:avLst/>
          </a:prstGeom>
        </p:spPr>
      </p:pic>
      <p:sp>
        <p:nvSpPr>
          <p:cNvPr id="3" name="TextBox 2"/>
          <p:cNvSpPr txBox="1"/>
          <p:nvPr/>
        </p:nvSpPr>
        <p:spPr>
          <a:xfrm>
            <a:off x="8293100" y="381000"/>
            <a:ext cx="2971800" cy="163121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Century Gothic" panose="020B0502020202020204"/>
                <a:ea typeface="+mn-ea"/>
                <a:cs typeface="+mn-cs"/>
              </a:rPr>
              <a:t>Click on this link to take you to a Newsround video about climbing Mount Everest</a:t>
            </a:r>
          </a:p>
        </p:txBody>
      </p:sp>
      <p:pic>
        <p:nvPicPr>
          <p:cNvPr id="7" name="Audio 6">
            <a:hlinkClick r:id="" action="ppaction://media"/>
            <a:extLst>
              <a:ext uri="{FF2B5EF4-FFF2-40B4-BE49-F238E27FC236}">
                <a16:creationId xmlns:a16="http://schemas.microsoft.com/office/drawing/2014/main" id="{F64044B8-A999-4967-AEB9-88922263F741}"/>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2994460994"/>
      </p:ext>
    </p:extLst>
  </p:cSld>
  <p:clrMapOvr>
    <a:masterClrMapping/>
  </p:clrMapOvr>
  <mc:AlternateContent xmlns:mc="http://schemas.openxmlformats.org/markup-compatibility/2006">
    <mc:Choice xmlns:p14="http://schemas.microsoft.com/office/powerpoint/2010/main" Requires="p14">
      <p:transition spd="slow" p14:dur="2000" advTm="49444"/>
    </mc:Choice>
    <mc:Fallback>
      <p:transition spd="slow" advTm="4944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165100" y="224985"/>
            <a:ext cx="7808913" cy="740216"/>
          </a:xfrm>
          <a:prstGeom prst="rect">
            <a:avLst/>
          </a:prstGeom>
        </p:spPr>
        <p:txBody>
          <a:bodyP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GB" sz="4000" b="1" dirty="0">
                <a:latin typeface="Century Gothic" panose="020B0502020202020204" pitchFamily="34" charset="0"/>
              </a:rPr>
              <a:t>Your challenge</a:t>
            </a:r>
            <a:endParaRPr lang="en-GB" sz="4000" b="1" dirty="0">
              <a:latin typeface="Gothic720 BT" panose="020C0603020203020204" pitchFamily="34" charset="0"/>
            </a:endParaRPr>
          </a:p>
        </p:txBody>
      </p:sp>
      <p:sp>
        <p:nvSpPr>
          <p:cNvPr id="12" name="TextBox 11"/>
          <p:cNvSpPr txBox="1"/>
          <p:nvPr/>
        </p:nvSpPr>
        <p:spPr>
          <a:xfrm>
            <a:off x="254000" y="1079500"/>
            <a:ext cx="11049000" cy="2677656"/>
          </a:xfrm>
          <a:prstGeom prst="rect">
            <a:avLst/>
          </a:prstGeom>
          <a:noFill/>
        </p:spPr>
        <p:txBody>
          <a:bodyPr wrap="square" rtlCol="0">
            <a:spAutoFit/>
          </a:bodyPr>
          <a:lstStyle/>
          <a:p>
            <a:r>
              <a:rPr lang="en-GB" sz="2400" dirty="0"/>
              <a:t>Although in current times, we can’t even get near any mountains it doesn’t mean that we can’t be intrepid explorers – of at least get ourselves into the mind set</a:t>
            </a:r>
          </a:p>
          <a:p>
            <a:endParaRPr lang="en-GB" sz="2400" dirty="0"/>
          </a:p>
          <a:p>
            <a:r>
              <a:rPr lang="en-GB" sz="2400" b="1" u="sng" dirty="0"/>
              <a:t>TASK</a:t>
            </a:r>
          </a:p>
          <a:p>
            <a:r>
              <a:rPr lang="en-GB" sz="2400" dirty="0"/>
              <a:t>Imagine you are a about to set off and climb Everest!</a:t>
            </a:r>
          </a:p>
          <a:p>
            <a:endParaRPr lang="en-GB" sz="2400" dirty="0"/>
          </a:p>
        </p:txBody>
      </p:sp>
      <p:pic>
        <p:nvPicPr>
          <p:cNvPr id="13" name="Picture 12"/>
          <p:cNvPicPr>
            <a:picLocks noChangeAspect="1"/>
          </p:cNvPicPr>
          <p:nvPr/>
        </p:nvPicPr>
        <p:blipFill>
          <a:blip r:embed="rId2"/>
          <a:stretch>
            <a:fillRect/>
          </a:stretch>
        </p:blipFill>
        <p:spPr>
          <a:xfrm>
            <a:off x="460315" y="3871455"/>
            <a:ext cx="3609241" cy="2007416"/>
          </a:xfrm>
          <a:prstGeom prst="rect">
            <a:avLst/>
          </a:prstGeom>
        </p:spPr>
      </p:pic>
      <p:pic>
        <p:nvPicPr>
          <p:cNvPr id="14" name="Picture 13"/>
          <p:cNvPicPr>
            <a:picLocks noChangeAspect="1"/>
          </p:cNvPicPr>
          <p:nvPr/>
        </p:nvPicPr>
        <p:blipFill>
          <a:blip r:embed="rId3"/>
          <a:stretch>
            <a:fillRect/>
          </a:stretch>
        </p:blipFill>
        <p:spPr>
          <a:xfrm>
            <a:off x="4337050" y="3871454"/>
            <a:ext cx="3854104" cy="2049929"/>
          </a:xfrm>
          <a:prstGeom prst="rect">
            <a:avLst/>
          </a:prstGeom>
        </p:spPr>
      </p:pic>
    </p:spTree>
    <p:extLst>
      <p:ext uri="{BB962C8B-B14F-4D97-AF65-F5344CB8AC3E}">
        <p14:creationId xmlns:p14="http://schemas.microsoft.com/office/powerpoint/2010/main" val="7985455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189010" y="647849"/>
            <a:ext cx="3609241" cy="2007416"/>
          </a:xfrm>
          <a:prstGeom prst="rect">
            <a:avLst/>
          </a:prstGeom>
        </p:spPr>
      </p:pic>
      <p:sp>
        <p:nvSpPr>
          <p:cNvPr id="3" name="Rectangle 2"/>
          <p:cNvSpPr/>
          <p:nvPr/>
        </p:nvSpPr>
        <p:spPr>
          <a:xfrm>
            <a:off x="144051" y="1060589"/>
            <a:ext cx="9749250" cy="5632311"/>
          </a:xfrm>
          <a:prstGeom prst="rect">
            <a:avLst/>
          </a:prstGeom>
        </p:spPr>
        <p:txBody>
          <a:bodyPr wrap="square">
            <a:spAutoFit/>
          </a:bodyPr>
          <a:lstStyle/>
          <a:p>
            <a:r>
              <a:rPr lang="en-GB" b="1" dirty="0"/>
              <a:t>Think about what you would need:</a:t>
            </a:r>
          </a:p>
          <a:p>
            <a:endParaRPr lang="en-GB" b="1" dirty="0"/>
          </a:p>
          <a:p>
            <a:r>
              <a:rPr lang="en-GB" b="1" dirty="0"/>
              <a:t>Think about the following questions:</a:t>
            </a:r>
          </a:p>
          <a:p>
            <a:endParaRPr lang="en-GB" b="1" dirty="0"/>
          </a:p>
          <a:p>
            <a:r>
              <a:rPr lang="en-GB" b="1" dirty="0"/>
              <a:t>•	What kind of food would you take?</a:t>
            </a:r>
          </a:p>
          <a:p>
            <a:r>
              <a:rPr lang="en-GB" b="1" dirty="0"/>
              <a:t>•	What would you need to take with you to help you eat?</a:t>
            </a:r>
          </a:p>
          <a:p>
            <a:r>
              <a:rPr lang="en-GB" b="1" dirty="0"/>
              <a:t>•	What would your clothes need to be like?</a:t>
            </a:r>
          </a:p>
          <a:p>
            <a:r>
              <a:rPr lang="en-GB" b="1" dirty="0"/>
              <a:t>•	What would your footwear be like?</a:t>
            </a:r>
          </a:p>
          <a:p>
            <a:r>
              <a:rPr lang="en-GB" b="1" dirty="0"/>
              <a:t>•	What would you wear to prevent snow blindness?</a:t>
            </a:r>
          </a:p>
          <a:p>
            <a:r>
              <a:rPr lang="en-GB" b="1" dirty="0"/>
              <a:t>•	What kind of climbing equipment do you think you would need?</a:t>
            </a:r>
          </a:p>
          <a:p>
            <a:r>
              <a:rPr lang="en-GB" b="1" dirty="0"/>
              <a:t>	</a:t>
            </a:r>
          </a:p>
          <a:p>
            <a:r>
              <a:rPr lang="en-GB" b="1" dirty="0"/>
              <a:t>Type ‘climbing equipment’ into a search engine and have a look at the equipment that is sold to climbers. How has the equipment been designed to help them?</a:t>
            </a:r>
          </a:p>
          <a:p>
            <a:endParaRPr lang="en-GB" b="1" dirty="0"/>
          </a:p>
          <a:p>
            <a:r>
              <a:rPr lang="en-GB" b="1" dirty="0"/>
              <a:t>ACTIVITY: What Do Climbers Need?</a:t>
            </a:r>
          </a:p>
          <a:p>
            <a:endParaRPr lang="en-GB" b="1" dirty="0"/>
          </a:p>
          <a:p>
            <a:r>
              <a:rPr lang="en-GB" b="1" dirty="0"/>
              <a:t>1) Draw a climber.</a:t>
            </a:r>
          </a:p>
          <a:p>
            <a:r>
              <a:rPr lang="en-GB" b="1" dirty="0"/>
              <a:t>2) Label the clothes and equipment that the climber will use and explain how everything has been designed to be as helpful as possible to the climber (e.g. equipment might be made of light materials so it is easy to carry).</a:t>
            </a:r>
          </a:p>
        </p:txBody>
      </p:sp>
      <p:sp>
        <p:nvSpPr>
          <p:cNvPr id="4" name="Title 1">
            <a:extLst>
              <a:ext uri="{FF2B5EF4-FFF2-40B4-BE49-F238E27FC236}">
                <a16:creationId xmlns:a16="http://schemas.microsoft.com/office/drawing/2014/main" id="{00A72B1A-F858-46E5-994D-36977CBD71A3}"/>
              </a:ext>
            </a:extLst>
          </p:cNvPr>
          <p:cNvSpPr txBox="1">
            <a:spLocks/>
          </p:cNvSpPr>
          <p:nvPr/>
        </p:nvSpPr>
        <p:spPr>
          <a:xfrm>
            <a:off x="165100" y="224985"/>
            <a:ext cx="7808913" cy="740216"/>
          </a:xfrm>
          <a:prstGeom prst="rect">
            <a:avLst/>
          </a:prstGeom>
        </p:spPr>
        <p:txBody>
          <a:bodyP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GB" sz="4000" b="1" dirty="0">
                <a:latin typeface="Century Gothic" panose="020B0502020202020204" pitchFamily="34" charset="0"/>
              </a:rPr>
              <a:t>The intrepid explorer</a:t>
            </a:r>
            <a:endParaRPr lang="en-GB" sz="4000" b="1" dirty="0">
              <a:latin typeface="Gothic720 BT" panose="020C0603020203020204" pitchFamily="34" charset="0"/>
            </a:endParaRPr>
          </a:p>
        </p:txBody>
      </p:sp>
    </p:spTree>
    <p:extLst>
      <p:ext uri="{BB962C8B-B14F-4D97-AF65-F5344CB8AC3E}">
        <p14:creationId xmlns:p14="http://schemas.microsoft.com/office/powerpoint/2010/main" val="234881848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4.9|6.7"/>
</p:tagLst>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otalTime>260</TotalTime>
  <Words>293</Words>
  <Application>Microsoft Office PowerPoint</Application>
  <PresentationFormat>Widescreen</PresentationFormat>
  <Paragraphs>32</Paragraphs>
  <Slides>5</Slides>
  <Notes>0</Notes>
  <HiddenSlides>0</HiddenSlides>
  <MMClips>3</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Century Gothic</vt:lpstr>
      <vt:lpstr>Gothic720 BT</vt:lpstr>
      <vt:lpstr>Wingdings 3</vt:lpstr>
      <vt:lpstr>Slice</vt:lpstr>
      <vt:lpstr>PowerPoint Presentation</vt:lpstr>
      <vt:lpstr>UP for a challenge?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Natalie Torrance</dc:creator>
  <cp:lastModifiedBy>Natalie torrance</cp:lastModifiedBy>
  <cp:revision>9</cp:revision>
  <dcterms:created xsi:type="dcterms:W3CDTF">2020-06-10T14:53:32Z</dcterms:created>
  <dcterms:modified xsi:type="dcterms:W3CDTF">2020-06-11T14:05:42Z</dcterms:modified>
</cp:coreProperties>
</file>