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5CBB2-7A7D-4A98-93BC-14B4A6657496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2A6E0-A068-4652-9848-59B86DC085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06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621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80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2033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171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6120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157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0692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33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744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CA8E2-4FF3-438F-889B-3E14BA2C666A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8AB7B-DF54-4DE4-B74D-BF7861DDBE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367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144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FF5FE8-7A15-481D-9CC8-95E9A70921C4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AEC10-8ACB-44CB-B7A1-D7E25EDED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3EFEB-8288-432D-9D07-CBA0ED862AED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9476C-7CD7-4611-AAAC-1DE6C25C62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80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986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232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50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2B91-80BB-499B-8F78-0AB07D2284F4}"/>
              </a:ext>
            </a:extLst>
          </p:cNvPr>
          <p:cNvSpPr txBox="1"/>
          <p:nvPr/>
        </p:nvSpPr>
        <p:spPr>
          <a:xfrm>
            <a:off x="209550" y="85725"/>
            <a:ext cx="113919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Mountain Quick Quiz!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Name the seven continents of the world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Which two mountain ranges are in North America?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is the largest mountain range in Europe?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which continent are the Himalayas?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Which of the seven summits of the world is in the Andes mountain range?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Kilimanjaro is in which continent?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6623B39-C0F3-42A8-A110-3836871CFC8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0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36"/>
    </mc:Choice>
    <mc:Fallback xmlns="">
      <p:transition spd="slow" advTm="105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2B91-80BB-499B-8F78-0AB07D2284F4}"/>
              </a:ext>
            </a:extLst>
          </p:cNvPr>
          <p:cNvSpPr txBox="1"/>
          <p:nvPr/>
        </p:nvSpPr>
        <p:spPr>
          <a:xfrm>
            <a:off x="209550" y="85725"/>
            <a:ext cx="113919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Quick Quiz Answers!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Name the seven continents of the world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Which two mountain ranges are in North America?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is the largest mountain range in Europe?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which continent are the Himalayas?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Which of the seven summits of the world is in the Andes mountain range?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Kilimanjaro is in which continent?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6C67D-8AF9-46BF-913E-16E6FE8DF3FE}"/>
              </a:ext>
            </a:extLst>
          </p:cNvPr>
          <p:cNvSpPr txBox="1"/>
          <p:nvPr/>
        </p:nvSpPr>
        <p:spPr>
          <a:xfrm>
            <a:off x="847725" y="1600200"/>
            <a:ext cx="969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North America, South America,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Antartica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Africa, Europe, Asia, Australia &amp;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Oceana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D6CFA-D7CA-4EE3-9C8A-F5CB59931ACE}"/>
              </a:ext>
            </a:extLst>
          </p:cNvPr>
          <p:cNvSpPr txBox="1"/>
          <p:nvPr/>
        </p:nvSpPr>
        <p:spPr>
          <a:xfrm>
            <a:off x="847725" y="2428875"/>
            <a:ext cx="969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Rocky Mountains and The Sierra Nevada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1FE42-11EE-4D18-AE6E-EEDDE0127AA1}"/>
              </a:ext>
            </a:extLst>
          </p:cNvPr>
          <p:cNvSpPr txBox="1"/>
          <p:nvPr/>
        </p:nvSpPr>
        <p:spPr>
          <a:xfrm>
            <a:off x="847725" y="3244334"/>
            <a:ext cx="969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Alps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5401A-D12F-4E07-88EB-25471EBBF99D}"/>
              </a:ext>
            </a:extLst>
          </p:cNvPr>
          <p:cNvSpPr txBox="1"/>
          <p:nvPr/>
        </p:nvSpPr>
        <p:spPr>
          <a:xfrm>
            <a:off x="914400" y="4059793"/>
            <a:ext cx="969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0D71C-85CF-479D-BAFF-82760C425E22}"/>
              </a:ext>
            </a:extLst>
          </p:cNvPr>
          <p:cNvSpPr txBox="1"/>
          <p:nvPr/>
        </p:nvSpPr>
        <p:spPr>
          <a:xfrm>
            <a:off x="914400" y="5321379"/>
            <a:ext cx="969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Aconcagua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1621D-1DC2-419C-BBCF-69D85FD7C7D8}"/>
              </a:ext>
            </a:extLst>
          </p:cNvPr>
          <p:cNvSpPr txBox="1"/>
          <p:nvPr/>
        </p:nvSpPr>
        <p:spPr>
          <a:xfrm>
            <a:off x="981075" y="6150054"/>
            <a:ext cx="969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Africa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B29FCF8-C5E2-422F-8EE9-A1206EEE8A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8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05"/>
    </mc:Choice>
    <mc:Fallback xmlns="">
      <p:transition spd="slow" advTm="63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20|13.3|10.2|11.7|1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1.3|5.6|3.6|9.6|3.6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Widescreen</PresentationFormat>
  <Paragraphs>22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Century Gothic</vt:lpstr>
      <vt:lpstr>Wingdings 3</vt:lpstr>
      <vt:lpstr>Slice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Torrance</dc:creator>
  <cp:lastModifiedBy>Natalie Torrance</cp:lastModifiedBy>
  <cp:revision>1</cp:revision>
  <dcterms:created xsi:type="dcterms:W3CDTF">2020-06-12T10:32:07Z</dcterms:created>
  <dcterms:modified xsi:type="dcterms:W3CDTF">2020-06-12T10:32:36Z</dcterms:modified>
</cp:coreProperties>
</file>