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FDA-AD37-43BC-90F4-5BBCDF66AB16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DFE1-D60C-4750-9AFE-0CBB1510323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FDA-AD37-43BC-90F4-5BBCDF66AB16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DFE1-D60C-4750-9AFE-0CBB15103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FDA-AD37-43BC-90F4-5BBCDF66AB16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DFE1-D60C-4750-9AFE-0CBB15103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FDA-AD37-43BC-90F4-5BBCDF66AB16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DFE1-D60C-4750-9AFE-0CBB15103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FDA-AD37-43BC-90F4-5BBCDF66AB16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DFE1-D60C-4750-9AFE-0CBB1510323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FDA-AD37-43BC-90F4-5BBCDF66AB16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DFE1-D60C-4750-9AFE-0CBB15103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FDA-AD37-43BC-90F4-5BBCDF66AB16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DFE1-D60C-4750-9AFE-0CBB15103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FDA-AD37-43BC-90F4-5BBCDF66AB16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DFE1-D60C-4750-9AFE-0CBB15103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FDA-AD37-43BC-90F4-5BBCDF66AB16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DFE1-D60C-4750-9AFE-0CBB15103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FDA-AD37-43BC-90F4-5BBCDF66AB16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DFE1-D60C-4750-9AFE-0CBB151032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FDA-AD37-43BC-90F4-5BBCDF66AB16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E9DFE1-D60C-4750-9AFE-0CBB1510323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440FDA-AD37-43BC-90F4-5BBCDF66AB16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E9DFE1-D60C-4750-9AFE-0CBB15103237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Longton</a:t>
            </a:r>
            <a:r>
              <a:rPr lang="en-GB" dirty="0" smtClean="0"/>
              <a:t> Primary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Technology Room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52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522223"/>
          </a:xfrm>
        </p:spPr>
      </p:pic>
    </p:spTree>
    <p:extLst>
      <p:ext uri="{BB962C8B-B14F-4D97-AF65-F5344CB8AC3E}">
        <p14:creationId xmlns:p14="http://schemas.microsoft.com/office/powerpoint/2010/main" val="179914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0368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37"/>
            <a:ext cx="9144000" cy="6941333"/>
          </a:xfrm>
        </p:spPr>
      </p:pic>
    </p:spTree>
    <p:extLst>
      <p:ext uri="{BB962C8B-B14F-4D97-AF65-F5344CB8AC3E}">
        <p14:creationId xmlns:p14="http://schemas.microsoft.com/office/powerpoint/2010/main" val="35033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9684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043"/>
            <a:ext cx="9144000" cy="7134148"/>
          </a:xfrm>
        </p:spPr>
      </p:pic>
    </p:spTree>
    <p:extLst>
      <p:ext uri="{BB962C8B-B14F-4D97-AF65-F5344CB8AC3E}">
        <p14:creationId xmlns:p14="http://schemas.microsoft.com/office/powerpoint/2010/main" val="412786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267"/>
            <a:ext cx="9252520" cy="7259267"/>
          </a:xfrm>
        </p:spPr>
      </p:pic>
    </p:spTree>
    <p:extLst>
      <p:ext uri="{BB962C8B-B14F-4D97-AF65-F5344CB8AC3E}">
        <p14:creationId xmlns:p14="http://schemas.microsoft.com/office/powerpoint/2010/main" val="4287929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5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Longton Primary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</dc:creator>
  <cp:lastModifiedBy>A Moxham</cp:lastModifiedBy>
  <cp:revision>4</cp:revision>
  <dcterms:created xsi:type="dcterms:W3CDTF">2014-09-28T14:55:58Z</dcterms:created>
  <dcterms:modified xsi:type="dcterms:W3CDTF">2014-10-05T21:47:50Z</dcterms:modified>
</cp:coreProperties>
</file>