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notesSlides/notesSlide3.xml" ContentType="application/vnd.openxmlformats-officedocument.presentationml.notesSlide+xml"/>
  <Override PartName="/ppt/media/image15.jpeg" ContentType="image/jpeg"/>
  <Override PartName="/ppt/media/image16.jpeg" ContentType="image/jpeg"/>
  <Override PartName="/ppt/media/image1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1733930" rtl="0" fontAlgn="auto" latinLnBrk="0" hangingPunct="0">
      <a:lnSpc>
        <a:spcPct val="90000"/>
      </a:lnSpc>
      <a:spcBef>
        <a:spcPts val="320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Neue"/>
      </a:defRPr>
    </a:lvl1pPr>
    <a:lvl2pPr marL="0" marR="0" indent="457200" algn="l" defTabSz="1733930" rtl="0" fontAlgn="auto" latinLnBrk="0" hangingPunct="0">
      <a:lnSpc>
        <a:spcPct val="90000"/>
      </a:lnSpc>
      <a:spcBef>
        <a:spcPts val="320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Neue"/>
      </a:defRPr>
    </a:lvl2pPr>
    <a:lvl3pPr marL="0" marR="0" indent="914400" algn="l" defTabSz="1733930" rtl="0" fontAlgn="auto" latinLnBrk="0" hangingPunct="0">
      <a:lnSpc>
        <a:spcPct val="90000"/>
      </a:lnSpc>
      <a:spcBef>
        <a:spcPts val="320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Neue"/>
      </a:defRPr>
    </a:lvl3pPr>
    <a:lvl4pPr marL="0" marR="0" indent="1371600" algn="l" defTabSz="1733930" rtl="0" fontAlgn="auto" latinLnBrk="0" hangingPunct="0">
      <a:lnSpc>
        <a:spcPct val="90000"/>
      </a:lnSpc>
      <a:spcBef>
        <a:spcPts val="320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Neue"/>
      </a:defRPr>
    </a:lvl4pPr>
    <a:lvl5pPr marL="0" marR="0" indent="1828800" algn="l" defTabSz="1733930" rtl="0" fontAlgn="auto" latinLnBrk="0" hangingPunct="0">
      <a:lnSpc>
        <a:spcPct val="90000"/>
      </a:lnSpc>
      <a:spcBef>
        <a:spcPts val="320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Neue"/>
      </a:defRPr>
    </a:lvl5pPr>
    <a:lvl6pPr marL="0" marR="0" indent="2286000" algn="l" defTabSz="1733930" rtl="0" fontAlgn="auto" latinLnBrk="0" hangingPunct="0">
      <a:lnSpc>
        <a:spcPct val="90000"/>
      </a:lnSpc>
      <a:spcBef>
        <a:spcPts val="320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Neue"/>
      </a:defRPr>
    </a:lvl6pPr>
    <a:lvl7pPr marL="0" marR="0" indent="2743200" algn="l" defTabSz="1733930" rtl="0" fontAlgn="auto" latinLnBrk="0" hangingPunct="0">
      <a:lnSpc>
        <a:spcPct val="90000"/>
      </a:lnSpc>
      <a:spcBef>
        <a:spcPts val="320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Neue"/>
      </a:defRPr>
    </a:lvl7pPr>
    <a:lvl8pPr marL="0" marR="0" indent="3200400" algn="l" defTabSz="1733930" rtl="0" fontAlgn="auto" latinLnBrk="0" hangingPunct="0">
      <a:lnSpc>
        <a:spcPct val="90000"/>
      </a:lnSpc>
      <a:spcBef>
        <a:spcPts val="320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Neue"/>
      </a:defRPr>
    </a:lvl8pPr>
    <a:lvl9pPr marL="0" marR="0" indent="3657600" algn="l" defTabSz="1733930" rtl="0" fontAlgn="auto" latinLnBrk="0" hangingPunct="0">
      <a:lnSpc>
        <a:spcPct val="90000"/>
      </a:lnSpc>
      <a:spcBef>
        <a:spcPts val="320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86" name="Shape 286"/>
          <p:cNvSpPr/>
          <p:nvPr>
            <p:ph type="sldImg"/>
          </p:nvPr>
        </p:nvSpPr>
        <p:spPr>
          <a:xfrm>
            <a:off x="1143000" y="685800"/>
            <a:ext cx="4572000" cy="3429000"/>
          </a:xfrm>
          <a:prstGeom prst="rect">
            <a:avLst/>
          </a:prstGeom>
        </p:spPr>
        <p:txBody>
          <a:bodyPr/>
          <a:lstStyle/>
          <a:p>
            <a:pPr/>
          </a:p>
        </p:txBody>
      </p:sp>
      <p:sp>
        <p:nvSpPr>
          <p:cNvPr id="287" name="Shape 28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Shape 297"/>
          <p:cNvSpPr/>
          <p:nvPr>
            <p:ph type="sldImg"/>
          </p:nvPr>
        </p:nvSpPr>
        <p:spPr>
          <a:prstGeom prst="rect">
            <a:avLst/>
          </a:prstGeom>
        </p:spPr>
        <p:txBody>
          <a:bodyPr/>
          <a:lstStyle/>
          <a:p>
            <a:pPr/>
          </a:p>
        </p:txBody>
      </p:sp>
      <p:sp>
        <p:nvSpPr>
          <p:cNvPr id="298" name="Shape 298"/>
          <p:cNvSpPr/>
          <p:nvPr>
            <p:ph type="body" sz="quarter" idx="1"/>
          </p:nvPr>
        </p:nvSpPr>
        <p:spPr>
          <a:prstGeom prst="rect">
            <a:avLst/>
          </a:prstGeom>
        </p:spPr>
        <p:txBody>
          <a:bodyPr/>
          <a:lstStyle/>
          <a:p>
            <a:pPr/>
            <a:r>
              <a:t>My name is Gary Melia and I have the pleasure of managing the CLC team who have put this event on.  As part of my role I have worked with schools on online safety for the past 15 years, its a passion of mine and I am excited by the day ahead we have planned for you.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Shape 309"/>
          <p:cNvSpPr/>
          <p:nvPr>
            <p:ph type="sldImg"/>
          </p:nvPr>
        </p:nvSpPr>
        <p:spPr>
          <a:prstGeom prst="rect">
            <a:avLst/>
          </a:prstGeom>
        </p:spPr>
        <p:txBody>
          <a:bodyPr/>
          <a:lstStyle/>
          <a:p>
            <a:pPr/>
          </a:p>
        </p:txBody>
      </p:sp>
      <p:sp>
        <p:nvSpPr>
          <p:cNvPr id="310" name="Shape 310"/>
          <p:cNvSpPr/>
          <p:nvPr>
            <p:ph type="body" sz="quarter" idx="1"/>
          </p:nvPr>
        </p:nvSpPr>
        <p:spPr>
          <a:prstGeom prst="rect">
            <a:avLst/>
          </a:prstGeom>
        </p:spPr>
        <p:txBody>
          <a:bodyPr/>
          <a:lstStyle>
            <a:lvl1pPr defTabSz="584200">
              <a:lnSpc>
                <a:spcPct val="120000"/>
              </a:lnSpc>
            </a:lvl1pPr>
          </a:lstStyle>
          <a:p>
            <a:pPr/>
            <a:r>
              <a:t>Looking back at this slightly depressed me because with the exception of the apps that are named all of the issues highlighted still plague us today.  This also make me think as educators we need to evaluate our performance and think about what we can do better so that in ten years time we are looking at different headlines.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Shape 483"/>
          <p:cNvSpPr/>
          <p:nvPr>
            <p:ph type="sldImg"/>
          </p:nvPr>
        </p:nvSpPr>
        <p:spPr>
          <a:prstGeom prst="rect">
            <a:avLst/>
          </a:prstGeom>
        </p:spPr>
        <p:txBody>
          <a:bodyPr/>
          <a:lstStyle/>
          <a:p>
            <a:pPr/>
          </a:p>
        </p:txBody>
      </p:sp>
      <p:sp>
        <p:nvSpPr>
          <p:cNvPr id="484" name="Shape 484"/>
          <p:cNvSpPr/>
          <p:nvPr>
            <p:ph type="body" sz="quarter" idx="1"/>
          </p:nvPr>
        </p:nvSpPr>
        <p:spPr>
          <a:prstGeom prst="rect">
            <a:avLst/>
          </a:prstGeom>
        </p:spPr>
        <p:txBody>
          <a:bodyPr/>
          <a:lstStyle/>
          <a:p>
            <a:pPr/>
            <a:r>
              <a:t>In particular you should pay attention to the changes to the filtering and monitoring element of Keeping Children Safe, the case of Frankie Thomas last year should act as a reminder to us all that we should not just take the word of our technicians we should be testing filtering solutions ourselves or challenging our technical providers to evidence it is fit for purpose.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698500" y="8657488"/>
            <a:ext cx="11607801" cy="461060"/>
          </a:xfrm>
          <a:prstGeom prst="rect">
            <a:avLst/>
          </a:prstGeom>
        </p:spPr>
        <p:txBody>
          <a:bodyPr anchor="b"/>
          <a:lstStyle>
            <a:lvl1pPr marL="0" indent="0" defTabSz="563541">
              <a:lnSpc>
                <a:spcPct val="100000"/>
              </a:lnSpc>
              <a:spcBef>
                <a:spcPts val="0"/>
              </a:spcBef>
              <a:buSzTx/>
              <a:buNone/>
              <a:defRPr b="1" sz="2304"/>
            </a:lvl1pPr>
          </a:lstStyle>
          <a:p>
            <a:pPr/>
            <a:r>
              <a:t>Author and Date</a:t>
            </a:r>
          </a:p>
        </p:txBody>
      </p:sp>
      <p:sp>
        <p:nvSpPr>
          <p:cNvPr id="12" name="Presentation Title"/>
          <p:cNvSpPr txBox="1"/>
          <p:nvPr>
            <p:ph type="title" hasCustomPrompt="1"/>
          </p:nvPr>
        </p:nvSpPr>
        <p:spPr>
          <a:xfrm>
            <a:off x="698500" y="1854200"/>
            <a:ext cx="11609057" cy="3302000"/>
          </a:xfrm>
          <a:prstGeom prst="rect">
            <a:avLst/>
          </a:prstGeom>
        </p:spPr>
        <p:txBody>
          <a:bodyPr anchor="b"/>
          <a:lstStyle>
            <a:lvl1pPr>
              <a:defRPr spc="-164" sz="8200"/>
            </a:lvl1pPr>
          </a:lstStyle>
          <a:p>
            <a:pPr/>
            <a:r>
              <a:t>Presentation Title</a:t>
            </a:r>
          </a:p>
        </p:txBody>
      </p:sp>
      <p:sp>
        <p:nvSpPr>
          <p:cNvPr id="13" name="Body Level One…"/>
          <p:cNvSpPr txBox="1"/>
          <p:nvPr>
            <p:ph type="body" sz="quarter" idx="1" hasCustomPrompt="1"/>
          </p:nvPr>
        </p:nvSpPr>
        <p:spPr>
          <a:xfrm>
            <a:off x="698500" y="5105400"/>
            <a:ext cx="11607800" cy="1456399"/>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6353454" y="9220199"/>
            <a:ext cx="297892" cy="28747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prstGeom prst="rect">
            <a:avLst/>
          </a:prstGeom>
        </p:spPr>
        <p:txBody>
          <a:bodyPr/>
          <a:lstStyle/>
          <a:p>
            <a:pPr/>
            <a:r>
              <a:t>Slide Title</a:t>
            </a:r>
          </a:p>
        </p:txBody>
      </p:sp>
      <p:sp>
        <p:nvSpPr>
          <p:cNvPr id="100" name="Slide Subtitle"/>
          <p:cNvSpPr txBox="1"/>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698500" y="444500"/>
            <a:ext cx="11607800" cy="1016000"/>
          </a:xfrm>
          <a:prstGeom prst="rect">
            <a:avLst/>
          </a:prstGeom>
        </p:spPr>
        <p:txBody>
          <a:bodyPr/>
          <a:lstStyle/>
          <a:p>
            <a:pPr/>
            <a:r>
              <a:t>Agenda Title</a:t>
            </a:r>
          </a:p>
        </p:txBody>
      </p:sp>
      <p:sp>
        <p:nvSpPr>
          <p:cNvPr id="109" name="Agenda Subtitle"/>
          <p:cNvSpPr txBox="1"/>
          <p:nvPr>
            <p:ph type="body" sz="quarter" idx="21" hasCustomPrompt="1"/>
          </p:nvPr>
        </p:nvSpPr>
        <p:spPr>
          <a:xfrm>
            <a:off x="698500" y="1409700"/>
            <a:ext cx="11607801" cy="671802"/>
          </a:xfrm>
          <a:prstGeom prst="rect">
            <a:avLst/>
          </a:prstGeom>
        </p:spPr>
        <p:txBody>
          <a:bodyPr/>
          <a:lstStyle>
            <a:lvl1pPr marL="0" indent="0" defTabSz="587022">
              <a:lnSpc>
                <a:spcPct val="100000"/>
              </a:lnSpc>
              <a:spcBef>
                <a:spcPts val="0"/>
              </a:spcBef>
              <a:buSzTx/>
              <a:buNone/>
              <a:defRPr b="1" sz="38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a:spcBef>
                <a:spcPts val="1300"/>
              </a:spcBef>
              <a:buSzTx/>
              <a:buNone/>
              <a:defRPr spc="-38" sz="3800"/>
            </a:lvl1pPr>
            <a:lvl2pPr marL="0" indent="457200">
              <a:spcBef>
                <a:spcPts val="1300"/>
              </a:spcBef>
              <a:buSzTx/>
              <a:buNone/>
              <a:defRPr spc="-38" sz="3800"/>
            </a:lvl2pPr>
            <a:lvl3pPr marL="0" indent="914400">
              <a:spcBef>
                <a:spcPts val="1300"/>
              </a:spcBef>
              <a:buSzTx/>
              <a:buNone/>
              <a:defRPr spc="-38" sz="3800"/>
            </a:lvl3pPr>
            <a:lvl4pPr marL="0" indent="1371600">
              <a:spcBef>
                <a:spcPts val="1300"/>
              </a:spcBef>
              <a:buSzTx/>
              <a:buNone/>
              <a:defRPr spc="-38" sz="3800"/>
            </a:lvl4pPr>
            <a:lvl5pPr marL="0" indent="1828800">
              <a:spcBef>
                <a:spcPts val="1300"/>
              </a:spcBef>
              <a:buSzTx/>
              <a:buNone/>
              <a:defRPr spc="-38" sz="38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698500" y="3568700"/>
            <a:ext cx="11607800" cy="2617788"/>
          </a:xfrm>
          <a:prstGeom prst="rect">
            <a:avLst/>
          </a:prstGeom>
        </p:spPr>
        <p:txBody>
          <a:bodyPr anchor="ctr"/>
          <a:lstStyle>
            <a:lvl1pPr marL="0" indent="0" algn="ctr">
              <a:lnSpc>
                <a:spcPct val="80000"/>
              </a:lnSpc>
              <a:spcBef>
                <a:spcPts val="0"/>
              </a:spcBef>
              <a:buSzTx/>
              <a:buNone/>
              <a:defRPr spc="-164" sz="82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164" sz="82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164" sz="82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164" sz="82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164" sz="82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Fact information"/>
          <p:cNvSpPr txBox="1"/>
          <p:nvPr>
            <p:ph type="body" sz="quarter" idx="21" hasCustomPrompt="1"/>
          </p:nvPr>
        </p:nvSpPr>
        <p:spPr>
          <a:xfrm>
            <a:off x="698500" y="6209979"/>
            <a:ext cx="11607800" cy="671803"/>
          </a:xfrm>
          <a:prstGeom prst="rect">
            <a:avLst/>
          </a:prstGeom>
        </p:spPr>
        <p:txBody>
          <a:bodyPr/>
          <a:lstStyle>
            <a:lvl1pPr marL="0" indent="0" algn="ctr">
              <a:lnSpc>
                <a:spcPct val="100000"/>
              </a:lnSpc>
              <a:spcBef>
                <a:spcPts val="0"/>
              </a:spcBef>
              <a:buSzTx/>
              <a:buNone/>
              <a:defRPr b="1" sz="3800"/>
            </a:lvl1pPr>
          </a:lstStyle>
          <a:p>
            <a:pPr/>
            <a:r>
              <a:t>Fact information</a:t>
            </a:r>
          </a:p>
        </p:txBody>
      </p:sp>
      <p:sp>
        <p:nvSpPr>
          <p:cNvPr id="127" name="Body Level One…"/>
          <p:cNvSpPr txBox="1"/>
          <p:nvPr>
            <p:ph type="body" idx="1" hasCustomPrompt="1"/>
          </p:nvPr>
        </p:nvSpPr>
        <p:spPr>
          <a:xfrm>
            <a:off x="698500" y="999066"/>
            <a:ext cx="11607800" cy="5210914"/>
          </a:xfrm>
          <a:prstGeom prst="rect">
            <a:avLst/>
          </a:prstGeom>
        </p:spPr>
        <p:txBody>
          <a:bodyPr anchor="b"/>
          <a:lstStyle>
            <a:lvl1pPr marL="0" indent="0" algn="ctr">
              <a:lnSpc>
                <a:spcPct val="80000"/>
              </a:lnSpc>
              <a:spcBef>
                <a:spcPts val="0"/>
              </a:spcBef>
              <a:buSzTx/>
              <a:buNone/>
              <a:defRPr b="1" spc="-176" sz="17600"/>
            </a:lvl1pPr>
            <a:lvl2pPr marL="0" indent="457200" algn="ctr">
              <a:lnSpc>
                <a:spcPct val="80000"/>
              </a:lnSpc>
              <a:spcBef>
                <a:spcPts val="0"/>
              </a:spcBef>
              <a:buSzTx/>
              <a:buNone/>
              <a:defRPr b="1" spc="-176" sz="17600"/>
            </a:lvl2pPr>
            <a:lvl3pPr marL="0" indent="914400" algn="ctr">
              <a:lnSpc>
                <a:spcPct val="80000"/>
              </a:lnSpc>
              <a:spcBef>
                <a:spcPts val="0"/>
              </a:spcBef>
              <a:buSzTx/>
              <a:buNone/>
              <a:defRPr b="1" spc="-176" sz="17600"/>
            </a:lvl3pPr>
            <a:lvl4pPr marL="0" indent="1371600" algn="ctr">
              <a:lnSpc>
                <a:spcPct val="80000"/>
              </a:lnSpc>
              <a:spcBef>
                <a:spcPts val="0"/>
              </a:spcBef>
              <a:buSzTx/>
              <a:buNone/>
              <a:defRPr b="1" spc="-176" sz="17600"/>
            </a:lvl4pPr>
            <a:lvl5pPr marL="0" indent="1828800" algn="ctr">
              <a:lnSpc>
                <a:spcPct val="80000"/>
              </a:lnSpc>
              <a:spcBef>
                <a:spcPts val="0"/>
              </a:spcBef>
              <a:buSzTx/>
              <a:buNone/>
              <a:defRPr b="1" spc="-176" sz="17600"/>
            </a:lvl5pPr>
          </a:lstStyle>
          <a:p>
            <a:pPr/>
            <a:r>
              <a:t>100%</a:t>
            </a:r>
          </a:p>
          <a:p>
            <a:pPr lvl="1"/>
            <a:r>
              <a:t/>
            </a:r>
          </a:p>
          <a:p>
            <a:pPr lvl="2"/>
            <a:r>
              <a:t/>
            </a:r>
          </a:p>
          <a:p>
            <a:pPr lvl="3"/>
            <a:r>
              <a:t/>
            </a:r>
          </a:p>
          <a:p>
            <a:pPr lvl="4"/>
            <a:r>
              <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Body Level One…"/>
          <p:cNvSpPr txBox="1"/>
          <p:nvPr>
            <p:ph type="body" sz="half" idx="1" hasCustomPrompt="1"/>
          </p:nvPr>
        </p:nvSpPr>
        <p:spPr>
          <a:xfrm>
            <a:off x="736600" y="3721100"/>
            <a:ext cx="11531600" cy="2324100"/>
          </a:xfrm>
          <a:prstGeom prst="rect">
            <a:avLst/>
          </a:prstGeom>
        </p:spPr>
        <p:txBody>
          <a:bodyPr anchor="ctr"/>
          <a:lstStyle>
            <a:lvl1pPr marL="457200" indent="-342900">
              <a:spcBef>
                <a:spcPts val="0"/>
              </a:spcBef>
              <a:buSzTx/>
              <a:buNone/>
              <a:defRPr spc="-119" sz="6000">
                <a:latin typeface="Helvetica Neue Medium"/>
                <a:ea typeface="Helvetica Neue Medium"/>
                <a:cs typeface="Helvetica Neue Medium"/>
                <a:sym typeface="Helvetica Neue Medium"/>
              </a:defRPr>
            </a:lvl1pPr>
            <a:lvl2pPr marL="457200" indent="114300">
              <a:spcBef>
                <a:spcPts val="0"/>
              </a:spcBef>
              <a:buSzTx/>
              <a:buNone/>
              <a:defRPr spc="-119" sz="6000">
                <a:latin typeface="Helvetica Neue Medium"/>
                <a:ea typeface="Helvetica Neue Medium"/>
                <a:cs typeface="Helvetica Neue Medium"/>
                <a:sym typeface="Helvetica Neue Medium"/>
              </a:defRPr>
            </a:lvl2pPr>
            <a:lvl3pPr marL="457200" indent="571500">
              <a:spcBef>
                <a:spcPts val="0"/>
              </a:spcBef>
              <a:buSzTx/>
              <a:buNone/>
              <a:defRPr spc="-119" sz="6000">
                <a:latin typeface="Helvetica Neue Medium"/>
                <a:ea typeface="Helvetica Neue Medium"/>
                <a:cs typeface="Helvetica Neue Medium"/>
                <a:sym typeface="Helvetica Neue Medium"/>
              </a:defRPr>
            </a:lvl3pPr>
            <a:lvl4pPr marL="457200" indent="1028700">
              <a:spcBef>
                <a:spcPts val="0"/>
              </a:spcBef>
              <a:buSzTx/>
              <a:buNone/>
              <a:defRPr spc="-119" sz="6000">
                <a:latin typeface="Helvetica Neue Medium"/>
                <a:ea typeface="Helvetica Neue Medium"/>
                <a:cs typeface="Helvetica Neue Medium"/>
                <a:sym typeface="Helvetica Neue Medium"/>
              </a:defRPr>
            </a:lvl4pPr>
            <a:lvl5pPr marL="457200" indent="1485900">
              <a:spcBef>
                <a:spcPts val="0"/>
              </a:spcBef>
              <a:buSzTx/>
              <a:buNone/>
              <a:defRPr spc="-119" sz="60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6" name="Attribution"/>
          <p:cNvSpPr txBox="1"/>
          <p:nvPr>
            <p:ph type="body" sz="quarter" idx="21" hasCustomPrompt="1"/>
          </p:nvPr>
        </p:nvSpPr>
        <p:spPr>
          <a:xfrm>
            <a:off x="1219200" y="6426200"/>
            <a:ext cx="11049000" cy="461059"/>
          </a:xfrm>
          <a:prstGeom prst="rect">
            <a:avLst/>
          </a:prstGeom>
        </p:spPr>
        <p:txBody>
          <a:bodyPr/>
          <a:lstStyle>
            <a:lvl1pPr marL="0" indent="0" defTabSz="563541">
              <a:lnSpc>
                <a:spcPct val="100000"/>
              </a:lnSpc>
              <a:spcBef>
                <a:spcPts val="0"/>
              </a:spcBef>
              <a:buSzTx/>
              <a:buNone/>
              <a:defRPr b="1" sz="2304"/>
            </a:lvl1pPr>
          </a:lstStyle>
          <a:p>
            <a:pPr/>
            <a:r>
              <a:t>Attribution</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pappardelle pasta with parsley butter, roasted hazelnuts and shaved parmesan cheese"/>
          <p:cNvSpPr/>
          <p:nvPr>
            <p:ph type="pic" idx="21"/>
          </p:nvPr>
        </p:nvSpPr>
        <p:spPr>
          <a:xfrm>
            <a:off x="-2082800" y="687558"/>
            <a:ext cx="11165190" cy="8373892"/>
          </a:xfrm>
          <a:prstGeom prst="rect">
            <a:avLst/>
          </a:prstGeom>
        </p:spPr>
        <p:txBody>
          <a:bodyPr lIns="91439" tIns="45719" rIns="91439" bIns="45719">
            <a:noAutofit/>
          </a:bodyPr>
          <a:lstStyle/>
          <a:p>
            <a:pPr/>
          </a:p>
        </p:txBody>
      </p:sp>
      <p:sp>
        <p:nvSpPr>
          <p:cNvPr id="145" name="Bowl of salad with fried rice, boiled eggs and chopsticks"/>
          <p:cNvSpPr/>
          <p:nvPr>
            <p:ph type="pic" sz="half" idx="22"/>
          </p:nvPr>
        </p:nvSpPr>
        <p:spPr>
          <a:xfrm>
            <a:off x="6597650" y="292100"/>
            <a:ext cx="5740400" cy="4592321"/>
          </a:xfrm>
          <a:prstGeom prst="rect">
            <a:avLst/>
          </a:prstGeom>
        </p:spPr>
        <p:txBody>
          <a:bodyPr lIns="91439" tIns="45719" rIns="91439" bIns="45719">
            <a:noAutofit/>
          </a:bodyPr>
          <a:lstStyle/>
          <a:p>
            <a:pPr/>
          </a:p>
        </p:txBody>
      </p:sp>
      <p:sp>
        <p:nvSpPr>
          <p:cNvPr id="146" name="Bowl with salmon cakes, salad and houmous"/>
          <p:cNvSpPr/>
          <p:nvPr>
            <p:ph type="pic" idx="23"/>
          </p:nvPr>
        </p:nvSpPr>
        <p:spPr>
          <a:xfrm>
            <a:off x="4984750" y="2749413"/>
            <a:ext cx="7937500" cy="9238277"/>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016000" y="-1054100"/>
            <a:ext cx="14427200" cy="11541760"/>
          </a:xfrm>
          <a:prstGeom prst="rect">
            <a:avLst/>
          </a:prstGeom>
        </p:spPr>
        <p:txBody>
          <a:bodyPr lIns="91439" tIns="45719" rIns="91439" bIns="45719">
            <a:noAutofit/>
          </a:bodyPr>
          <a:lstStyle/>
          <a:p>
            <a:pPr/>
          </a:p>
        </p:txBody>
      </p:sp>
      <p:sp>
        <p:nvSpPr>
          <p:cNvPr id="155" name="Slide Number"/>
          <p:cNvSpPr txBox="1"/>
          <p:nvPr>
            <p:ph type="sldNum" sz="quarter" idx="2"/>
          </p:nvPr>
        </p:nvSpPr>
        <p:spPr>
          <a:xfrm>
            <a:off x="6353454" y="9220199"/>
            <a:ext cx="297892" cy="287479"/>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69" name="Title Text"/>
          <p:cNvSpPr txBox="1"/>
          <p:nvPr>
            <p:ph type="title"/>
          </p:nvPr>
        </p:nvSpPr>
        <p:spPr>
          <a:xfrm>
            <a:off x="952500" y="254000"/>
            <a:ext cx="11099800" cy="2159000"/>
          </a:xfrm>
          <a:prstGeom prst="rect">
            <a:avLst/>
          </a:prstGeom>
        </p:spPr>
        <p:txBody>
          <a:bodyPr anchor="ctr"/>
          <a:lstStyle>
            <a:lvl1pPr algn="ctr" defTabSz="584200">
              <a:lnSpc>
                <a:spcPct val="100000"/>
              </a:lnSpc>
              <a:defRPr b="0" spc="0" sz="8000">
                <a:latin typeface="Helvetica Neue Medium"/>
                <a:ea typeface="Helvetica Neue Medium"/>
                <a:cs typeface="Helvetica Neue Medium"/>
                <a:sym typeface="Helvetica Neue Medium"/>
              </a:defRPr>
            </a:lvl1pPr>
          </a:lstStyle>
          <a:p>
            <a:pPr/>
            <a:r>
              <a:t>Title Text</a:t>
            </a:r>
          </a:p>
        </p:txBody>
      </p:sp>
      <p:sp>
        <p:nvSpPr>
          <p:cNvPr id="170" name="Body Level One…"/>
          <p:cNvSpPr txBox="1"/>
          <p:nvPr>
            <p:ph type="body" idx="1"/>
          </p:nvPr>
        </p:nvSpPr>
        <p:spPr>
          <a:xfrm>
            <a:off x="952500" y="2590800"/>
            <a:ext cx="11099800" cy="6286500"/>
          </a:xfrm>
          <a:prstGeom prst="rect">
            <a:avLst/>
          </a:prstGeom>
        </p:spPr>
        <p:txBody>
          <a:bodyPr anchor="ctr"/>
          <a:lstStyle>
            <a:lvl1pPr marL="444500" indent="-444500" defTabSz="584200">
              <a:lnSpc>
                <a:spcPct val="100000"/>
              </a:lnSpc>
              <a:spcBef>
                <a:spcPts val="4200"/>
              </a:spcBef>
              <a:buSzPct val="145000"/>
              <a:defRPr sz="3200"/>
            </a:lvl1pPr>
            <a:lvl2pPr marL="889000" indent="-444500" defTabSz="584200">
              <a:lnSpc>
                <a:spcPct val="100000"/>
              </a:lnSpc>
              <a:spcBef>
                <a:spcPts val="4200"/>
              </a:spcBef>
              <a:buSzPct val="145000"/>
              <a:defRPr sz="3200"/>
            </a:lvl2pPr>
            <a:lvl3pPr marL="1333500" indent="-444500" defTabSz="584200">
              <a:lnSpc>
                <a:spcPct val="100000"/>
              </a:lnSpc>
              <a:spcBef>
                <a:spcPts val="4200"/>
              </a:spcBef>
              <a:buSzPct val="145000"/>
              <a:defRPr sz="3200"/>
            </a:lvl3pPr>
            <a:lvl4pPr marL="1778000" indent="-444500" defTabSz="584200">
              <a:lnSpc>
                <a:spcPct val="100000"/>
              </a:lnSpc>
              <a:spcBef>
                <a:spcPts val="4200"/>
              </a:spcBef>
              <a:buSzPct val="145000"/>
              <a:defRPr sz="3200"/>
            </a:lvl4pPr>
            <a:lvl5pPr marL="2222500" indent="-444500" defTabSz="584200">
              <a:lnSpc>
                <a:spcPct val="100000"/>
              </a:lnSpc>
              <a:spcBef>
                <a:spcPts val="4200"/>
              </a:spcBef>
              <a:buSzPct val="145000"/>
              <a:defRPr sz="3200"/>
            </a:lvl5pPr>
          </a:lstStyle>
          <a:p>
            <a:pPr/>
            <a:r>
              <a:t>Body Level One</a:t>
            </a:r>
          </a:p>
          <a:p>
            <a:pPr lvl="1"/>
            <a:r>
              <a:t>Body Level Two</a:t>
            </a:r>
          </a:p>
          <a:p>
            <a:pPr lvl="2"/>
            <a:r>
              <a:t>Body Level Three</a:t>
            </a:r>
          </a:p>
          <a:p>
            <a:pPr lvl="3"/>
            <a:r>
              <a:t>Body Level Four</a:t>
            </a:r>
          </a:p>
          <a:p>
            <a:pPr lvl="4"/>
            <a:r>
              <a:t>Body Level Five</a:t>
            </a:r>
          </a:p>
        </p:txBody>
      </p:sp>
      <p:sp>
        <p:nvSpPr>
          <p:cNvPr id="171" name="Slide Number"/>
          <p:cNvSpPr txBox="1"/>
          <p:nvPr>
            <p:ph type="sldNum" sz="quarter" idx="2"/>
          </p:nvPr>
        </p:nvSpPr>
        <p:spPr>
          <a:xfrm>
            <a:off x="6328884" y="9296400"/>
            <a:ext cx="340259" cy="324306"/>
          </a:xfrm>
          <a:prstGeom prst="rect">
            <a:avLst/>
          </a:prstGeom>
        </p:spPr>
        <p:txBody>
          <a:bodyPr anchor="t"/>
          <a:lstStyle>
            <a:lvl1pPr>
              <a:defRPr sz="16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178" name="Title Text"/>
          <p:cNvSpPr txBox="1"/>
          <p:nvPr>
            <p:ph type="title"/>
          </p:nvPr>
        </p:nvSpPr>
        <p:spPr>
          <a:xfrm>
            <a:off x="1270000" y="3225800"/>
            <a:ext cx="10464800" cy="3302000"/>
          </a:xfrm>
          <a:prstGeom prst="rect">
            <a:avLst/>
          </a:prstGeom>
        </p:spPr>
        <p:txBody>
          <a:bodyPr anchor="ctr"/>
          <a:lstStyle>
            <a:lvl1pPr algn="ctr" defTabSz="584200">
              <a:lnSpc>
                <a:spcPct val="100000"/>
              </a:lnSpc>
              <a:defRPr b="0" spc="0" sz="8400">
                <a:solidFill>
                  <a:srgbClr val="F39019"/>
                </a:solidFill>
                <a:latin typeface="Noteworthy Light"/>
                <a:ea typeface="Noteworthy Light"/>
                <a:cs typeface="Noteworthy Light"/>
                <a:sym typeface="Noteworthy Light"/>
              </a:defRPr>
            </a:lvl1pPr>
          </a:lstStyle>
          <a:p>
            <a:pPr/>
            <a:r>
              <a:t>Title Text</a:t>
            </a:r>
          </a:p>
        </p:txBody>
      </p:sp>
      <p:sp>
        <p:nvSpPr>
          <p:cNvPr id="179" name="Slide Number"/>
          <p:cNvSpPr txBox="1"/>
          <p:nvPr>
            <p:ph type="sldNum" sz="quarter" idx="2"/>
          </p:nvPr>
        </p:nvSpPr>
        <p:spPr>
          <a:xfrm>
            <a:off x="6311798" y="9251950"/>
            <a:ext cx="368504" cy="381000"/>
          </a:xfrm>
          <a:prstGeom prst="rect">
            <a:avLst/>
          </a:prstGeom>
        </p:spPr>
        <p:txBody>
          <a:bodyPr anchor="t"/>
          <a:lstStyle>
            <a:lvl1pPr>
              <a:defRPr sz="18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376767" y="-915894"/>
            <a:ext cx="17835652" cy="10682195"/>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698500" y="5181600"/>
            <a:ext cx="11607800" cy="3302000"/>
          </a:xfrm>
          <a:prstGeom prst="rect">
            <a:avLst/>
          </a:prstGeom>
        </p:spPr>
        <p:txBody>
          <a:bodyPr anchor="b"/>
          <a:lstStyle>
            <a:lvl1pPr>
              <a:defRPr spc="-164" sz="8200"/>
            </a:lvl1pPr>
          </a:lstStyle>
          <a:p>
            <a:pPr/>
            <a:r>
              <a:t>Presentation Title</a:t>
            </a:r>
          </a:p>
        </p:txBody>
      </p:sp>
      <p:sp>
        <p:nvSpPr>
          <p:cNvPr id="23" name="Body Level One…"/>
          <p:cNvSpPr txBox="1"/>
          <p:nvPr>
            <p:ph type="body" sz="quarter" idx="1" hasCustomPrompt="1"/>
          </p:nvPr>
        </p:nvSpPr>
        <p:spPr>
          <a:xfrm>
            <a:off x="698500" y="8432800"/>
            <a:ext cx="11607800" cy="689769"/>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Presentation Subtitle</a:t>
            </a:r>
          </a:p>
          <a:p>
            <a:pPr lvl="1"/>
            <a:r>
              <a:t/>
            </a:r>
          </a:p>
          <a:p>
            <a:pPr lvl="2"/>
            <a:r>
              <a:t/>
            </a:r>
          </a:p>
          <a:p>
            <a:pPr lvl="3"/>
            <a:r>
              <a:t/>
            </a:r>
          </a:p>
          <a:p>
            <a:pPr lvl="4"/>
            <a:r>
              <a:t/>
            </a:r>
          </a:p>
        </p:txBody>
      </p:sp>
      <p:sp>
        <p:nvSpPr>
          <p:cNvPr id="24" name="Author and Date"/>
          <p:cNvSpPr txBox="1"/>
          <p:nvPr>
            <p:ph type="body" sz="quarter" idx="22" hasCustomPrompt="1"/>
          </p:nvPr>
        </p:nvSpPr>
        <p:spPr>
          <a:xfrm>
            <a:off x="698500" y="571500"/>
            <a:ext cx="11607801" cy="461059"/>
          </a:xfrm>
          <a:prstGeom prst="rect">
            <a:avLst/>
          </a:prstGeom>
        </p:spPr>
        <p:txBody>
          <a:bodyPr/>
          <a:lstStyle>
            <a:lvl1pPr marL="0" indent="0" defTabSz="563541">
              <a:lnSpc>
                <a:spcPct val="100000"/>
              </a:lnSpc>
              <a:spcBef>
                <a:spcPts val="0"/>
              </a:spcBef>
              <a:buSzTx/>
              <a:buNone/>
              <a:defRPr b="1" sz="2304"/>
            </a:lvl1pPr>
          </a:lstStyle>
          <a:p>
            <a:pPr/>
            <a:r>
              <a:t>Author and Date</a:t>
            </a:r>
          </a:p>
        </p:txBody>
      </p:sp>
      <p:sp>
        <p:nvSpPr>
          <p:cNvPr id="25" name="Slide Number"/>
          <p:cNvSpPr txBox="1"/>
          <p:nvPr>
            <p:ph type="sldNum" sz="quarter" idx="2"/>
          </p:nvPr>
        </p:nvSpPr>
        <p:spPr>
          <a:xfrm>
            <a:off x="6349999" y="9220199"/>
            <a:ext cx="297893" cy="28747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186" name="Section Title"/>
          <p:cNvSpPr txBox="1"/>
          <p:nvPr>
            <p:ph type="title" hasCustomPrompt="1"/>
          </p:nvPr>
        </p:nvSpPr>
        <p:spPr>
          <a:xfrm>
            <a:off x="711200" y="2451100"/>
            <a:ext cx="11582400" cy="4445000"/>
          </a:xfrm>
          <a:prstGeom prst="rect">
            <a:avLst/>
          </a:prstGeom>
        </p:spPr>
        <p:txBody>
          <a:bodyPr anchor="ctr"/>
          <a:lstStyle>
            <a:lvl1pPr algn="ctr" defTabSz="825500">
              <a:defRPr b="0" spc="-82" sz="8200">
                <a:latin typeface="Canela Bold"/>
                <a:ea typeface="Canela Bold"/>
                <a:cs typeface="Canela Bold"/>
                <a:sym typeface="Canela Bold"/>
              </a:defRPr>
            </a:lvl1pPr>
          </a:lstStyle>
          <a:p>
            <a:pPr/>
            <a:r>
              <a:t>Section Title</a:t>
            </a:r>
          </a:p>
        </p:txBody>
      </p:sp>
      <p:sp>
        <p:nvSpPr>
          <p:cNvPr id="187" name="Slide Number"/>
          <p:cNvSpPr txBox="1"/>
          <p:nvPr>
            <p:ph type="sldNum" sz="quarter" idx="2"/>
          </p:nvPr>
        </p:nvSpPr>
        <p:spPr>
          <a:xfrm>
            <a:off x="6349999" y="9118599"/>
            <a:ext cx="306325" cy="328423"/>
          </a:xfrm>
          <a:prstGeom prst="rect">
            <a:avLst/>
          </a:prstGeom>
        </p:spPr>
        <p:txBody>
          <a:bodyPr/>
          <a:lstStyle>
            <a:lvl1pPr defTabSz="1739900">
              <a:defRPr sz="1400">
                <a:solidFill>
                  <a:srgbClr val="5E5E5E"/>
                </a:solidFill>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194" name="Title Text"/>
          <p:cNvSpPr txBox="1"/>
          <p:nvPr>
            <p:ph type="title"/>
          </p:nvPr>
        </p:nvSpPr>
        <p:spPr>
          <a:xfrm>
            <a:off x="952500" y="254000"/>
            <a:ext cx="11099800" cy="2159000"/>
          </a:xfrm>
          <a:prstGeom prst="rect">
            <a:avLst/>
          </a:prstGeom>
        </p:spPr>
        <p:txBody>
          <a:bodyPr anchor="ctr"/>
          <a:lstStyle>
            <a:lvl1pPr algn="ctr" defTabSz="584200">
              <a:lnSpc>
                <a:spcPct val="100000"/>
              </a:lnSpc>
              <a:defRPr b="0" spc="0" sz="8400">
                <a:solidFill>
                  <a:srgbClr val="F39019"/>
                </a:solidFill>
                <a:latin typeface="Rockwell"/>
                <a:ea typeface="Rockwell"/>
                <a:cs typeface="Rockwell"/>
                <a:sym typeface="Rockwell"/>
              </a:defRPr>
            </a:lvl1pPr>
          </a:lstStyle>
          <a:p>
            <a:pPr/>
            <a:r>
              <a:t>Title Text</a:t>
            </a:r>
          </a:p>
        </p:txBody>
      </p:sp>
      <p:sp>
        <p:nvSpPr>
          <p:cNvPr id="195" name="Slide Number"/>
          <p:cNvSpPr txBox="1"/>
          <p:nvPr>
            <p:ph type="sldNum" sz="quarter" idx="2"/>
          </p:nvPr>
        </p:nvSpPr>
        <p:spPr>
          <a:xfrm>
            <a:off x="6328884" y="9296400"/>
            <a:ext cx="340259" cy="324306"/>
          </a:xfrm>
          <a:prstGeom prst="rect">
            <a:avLst/>
          </a:prstGeom>
        </p:spPr>
        <p:txBody>
          <a:bodyPr anchor="t"/>
          <a:lstStyle>
            <a:lvl1pPr>
              <a:defRPr sz="16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02" name="Title Text"/>
          <p:cNvSpPr txBox="1"/>
          <p:nvPr>
            <p:ph type="title"/>
          </p:nvPr>
        </p:nvSpPr>
        <p:spPr>
          <a:xfrm>
            <a:off x="952500" y="254000"/>
            <a:ext cx="11099800" cy="2159000"/>
          </a:xfrm>
          <a:prstGeom prst="rect">
            <a:avLst/>
          </a:prstGeom>
        </p:spPr>
        <p:txBody>
          <a:bodyPr anchor="ctr"/>
          <a:lstStyle>
            <a:lvl1pPr algn="ctr" defTabSz="584200">
              <a:lnSpc>
                <a:spcPct val="100000"/>
              </a:lnSpc>
              <a:defRPr b="0" spc="0" sz="8400">
                <a:solidFill>
                  <a:srgbClr val="F39019"/>
                </a:solidFill>
                <a:latin typeface="Rockwell"/>
                <a:ea typeface="Rockwell"/>
                <a:cs typeface="Rockwell"/>
                <a:sym typeface="Rockwell"/>
              </a:defRPr>
            </a:lvl1pPr>
          </a:lstStyle>
          <a:p>
            <a:pPr/>
            <a:r>
              <a:t>Title Text</a:t>
            </a:r>
          </a:p>
        </p:txBody>
      </p:sp>
      <p:sp>
        <p:nvSpPr>
          <p:cNvPr id="203" name="Body Level One…"/>
          <p:cNvSpPr txBox="1"/>
          <p:nvPr>
            <p:ph type="body" idx="1"/>
          </p:nvPr>
        </p:nvSpPr>
        <p:spPr>
          <a:xfrm>
            <a:off x="952500" y="2590800"/>
            <a:ext cx="11099800" cy="6286500"/>
          </a:xfrm>
          <a:prstGeom prst="rect">
            <a:avLst/>
          </a:prstGeom>
        </p:spPr>
        <p:txBody>
          <a:bodyPr anchor="ctr"/>
          <a:lstStyle>
            <a:lvl1pPr marL="444500" indent="-444500" defTabSz="584200">
              <a:lnSpc>
                <a:spcPct val="100000"/>
              </a:lnSpc>
              <a:spcBef>
                <a:spcPts val="4200"/>
              </a:spcBef>
              <a:buSzPct val="145000"/>
              <a:defRPr sz="3200"/>
            </a:lvl1pPr>
            <a:lvl2pPr marL="889000" indent="-444500" defTabSz="584200">
              <a:lnSpc>
                <a:spcPct val="100000"/>
              </a:lnSpc>
              <a:spcBef>
                <a:spcPts val="4200"/>
              </a:spcBef>
              <a:buSzPct val="145000"/>
              <a:defRPr sz="3200"/>
            </a:lvl2pPr>
            <a:lvl3pPr marL="1333500" indent="-444500" defTabSz="584200">
              <a:lnSpc>
                <a:spcPct val="100000"/>
              </a:lnSpc>
              <a:spcBef>
                <a:spcPts val="4200"/>
              </a:spcBef>
              <a:buSzPct val="145000"/>
              <a:defRPr sz="3200"/>
            </a:lvl3pPr>
            <a:lvl4pPr marL="1778000" indent="-444500" defTabSz="584200">
              <a:lnSpc>
                <a:spcPct val="100000"/>
              </a:lnSpc>
              <a:spcBef>
                <a:spcPts val="4200"/>
              </a:spcBef>
              <a:buSzPct val="145000"/>
              <a:defRPr sz="3200"/>
            </a:lvl4pPr>
            <a:lvl5pPr marL="2222500" indent="-444500" defTabSz="584200">
              <a:lnSpc>
                <a:spcPct val="100000"/>
              </a:lnSpc>
              <a:spcBef>
                <a:spcPts val="4200"/>
              </a:spcBef>
              <a:buSzPct val="145000"/>
              <a:defRPr sz="3200"/>
            </a:lvl5pPr>
          </a:lstStyle>
          <a:p>
            <a:pPr/>
            <a:r>
              <a:t>Body Level One</a:t>
            </a:r>
          </a:p>
          <a:p>
            <a:pPr lvl="1"/>
            <a:r>
              <a:t>Body Level Two</a:t>
            </a:r>
          </a:p>
          <a:p>
            <a:pPr lvl="2"/>
            <a:r>
              <a:t>Body Level Three</a:t>
            </a:r>
          </a:p>
          <a:p>
            <a:pPr lvl="3"/>
            <a:r>
              <a:t>Body Level Four</a:t>
            </a:r>
          </a:p>
          <a:p>
            <a:pPr lvl="4"/>
            <a:r>
              <a:t>Body Level Five</a:t>
            </a:r>
          </a:p>
        </p:txBody>
      </p:sp>
      <p:sp>
        <p:nvSpPr>
          <p:cNvPr id="204" name="Slide Number"/>
          <p:cNvSpPr txBox="1"/>
          <p:nvPr>
            <p:ph type="sldNum" sz="quarter" idx="2"/>
          </p:nvPr>
        </p:nvSpPr>
        <p:spPr>
          <a:xfrm>
            <a:off x="6328884" y="9296400"/>
            <a:ext cx="340259" cy="324306"/>
          </a:xfrm>
          <a:prstGeom prst="rect">
            <a:avLst/>
          </a:prstGeom>
        </p:spPr>
        <p:txBody>
          <a:bodyPr anchor="t"/>
          <a:lstStyle>
            <a:lvl1pPr>
              <a:defRPr sz="16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211" name="Image"/>
          <p:cNvSpPr/>
          <p:nvPr>
            <p:ph type="pic" idx="21"/>
          </p:nvPr>
        </p:nvSpPr>
        <p:spPr>
          <a:xfrm>
            <a:off x="4086225" y="2586566"/>
            <a:ext cx="9429750" cy="6286501"/>
          </a:xfrm>
          <a:prstGeom prst="rect">
            <a:avLst/>
          </a:prstGeom>
        </p:spPr>
        <p:txBody>
          <a:bodyPr lIns="91439" tIns="45719" rIns="91439" bIns="45719">
            <a:noAutofit/>
          </a:bodyPr>
          <a:lstStyle/>
          <a:p>
            <a:pPr/>
          </a:p>
        </p:txBody>
      </p:sp>
      <p:sp>
        <p:nvSpPr>
          <p:cNvPr id="212" name="Title Text"/>
          <p:cNvSpPr txBox="1"/>
          <p:nvPr>
            <p:ph type="title"/>
          </p:nvPr>
        </p:nvSpPr>
        <p:spPr>
          <a:xfrm>
            <a:off x="952500" y="254000"/>
            <a:ext cx="11099800" cy="2159000"/>
          </a:xfrm>
          <a:prstGeom prst="rect">
            <a:avLst/>
          </a:prstGeom>
        </p:spPr>
        <p:txBody>
          <a:bodyPr anchor="ctr"/>
          <a:lstStyle>
            <a:lvl1pPr algn="ctr" defTabSz="584200">
              <a:lnSpc>
                <a:spcPct val="100000"/>
              </a:lnSpc>
              <a:defRPr b="0" spc="0" sz="8000">
                <a:latin typeface="Helvetica Neue Medium"/>
                <a:ea typeface="Helvetica Neue Medium"/>
                <a:cs typeface="Helvetica Neue Medium"/>
                <a:sym typeface="Helvetica Neue Medium"/>
              </a:defRPr>
            </a:lvl1pPr>
          </a:lstStyle>
          <a:p>
            <a:pPr/>
            <a:r>
              <a:t>Title Text</a:t>
            </a:r>
          </a:p>
        </p:txBody>
      </p:sp>
      <p:sp>
        <p:nvSpPr>
          <p:cNvPr id="213" name="Body Level One…"/>
          <p:cNvSpPr txBox="1"/>
          <p:nvPr>
            <p:ph type="body" sz="half" idx="1"/>
          </p:nvPr>
        </p:nvSpPr>
        <p:spPr>
          <a:xfrm>
            <a:off x="952500" y="2590800"/>
            <a:ext cx="5334000" cy="6286500"/>
          </a:xfrm>
          <a:prstGeom prst="rect">
            <a:avLst/>
          </a:prstGeom>
        </p:spPr>
        <p:txBody>
          <a:bodyPr anchor="ctr"/>
          <a:lstStyle>
            <a:lvl1pPr marL="342900" indent="-342900" defTabSz="584200">
              <a:lnSpc>
                <a:spcPct val="100000"/>
              </a:lnSpc>
              <a:buSzPct val="145000"/>
              <a:defRPr sz="2800"/>
            </a:lvl1pPr>
            <a:lvl2pPr marL="685800" indent="-342900" defTabSz="584200">
              <a:lnSpc>
                <a:spcPct val="100000"/>
              </a:lnSpc>
              <a:buSzPct val="145000"/>
              <a:defRPr sz="2800"/>
            </a:lvl2pPr>
            <a:lvl3pPr marL="1028700" indent="-342900" defTabSz="584200">
              <a:lnSpc>
                <a:spcPct val="100000"/>
              </a:lnSpc>
              <a:buSzPct val="145000"/>
              <a:defRPr sz="2800"/>
            </a:lvl3pPr>
            <a:lvl4pPr marL="1371600" indent="-342900" defTabSz="584200">
              <a:lnSpc>
                <a:spcPct val="100000"/>
              </a:lnSpc>
              <a:buSzPct val="145000"/>
              <a:defRPr sz="2800"/>
            </a:lvl4pPr>
            <a:lvl5pPr marL="1714500" indent="-342900" defTabSz="584200">
              <a:lnSpc>
                <a:spcPct val="100000"/>
              </a:lnSpc>
              <a:buSzPct val="145000"/>
              <a:defRPr sz="2800"/>
            </a:lvl5pPr>
          </a:lstStyle>
          <a:p>
            <a:pPr/>
            <a:r>
              <a:t>Body Level One</a:t>
            </a:r>
          </a:p>
          <a:p>
            <a:pPr lvl="1"/>
            <a:r>
              <a:t>Body Level Two</a:t>
            </a:r>
          </a:p>
          <a:p>
            <a:pPr lvl="2"/>
            <a:r>
              <a:t>Body Level Three</a:t>
            </a:r>
          </a:p>
          <a:p>
            <a:pPr lvl="3"/>
            <a:r>
              <a:t>Body Level Four</a:t>
            </a:r>
          </a:p>
          <a:p>
            <a:pPr lvl="4"/>
            <a:r>
              <a:t>Body Level Five</a:t>
            </a:r>
          </a:p>
        </p:txBody>
      </p:sp>
      <p:sp>
        <p:nvSpPr>
          <p:cNvPr id="214" name="Slide Number"/>
          <p:cNvSpPr txBox="1"/>
          <p:nvPr>
            <p:ph type="sldNum" sz="quarter" idx="2"/>
          </p:nvPr>
        </p:nvSpPr>
        <p:spPr>
          <a:xfrm>
            <a:off x="6328884" y="9296400"/>
            <a:ext cx="340259" cy="342900"/>
          </a:xfrm>
          <a:prstGeom prst="rect">
            <a:avLst/>
          </a:prstGeom>
        </p:spPr>
        <p:txBody>
          <a:bodyPr anchor="t"/>
          <a:lstStyle>
            <a:lvl1pPr>
              <a:defRPr sz="16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221" name="Title Text"/>
          <p:cNvSpPr txBox="1"/>
          <p:nvPr>
            <p:ph type="title"/>
          </p:nvPr>
        </p:nvSpPr>
        <p:spPr>
          <a:xfrm>
            <a:off x="952500" y="254000"/>
            <a:ext cx="11099800" cy="2159000"/>
          </a:xfrm>
          <a:prstGeom prst="rect">
            <a:avLst/>
          </a:prstGeom>
        </p:spPr>
        <p:txBody>
          <a:bodyPr anchor="ctr"/>
          <a:lstStyle>
            <a:lvl1pPr algn="ctr" defTabSz="584200">
              <a:lnSpc>
                <a:spcPct val="100000"/>
              </a:lnSpc>
              <a:defRPr b="0" spc="0" sz="8000">
                <a:latin typeface="Helvetica Neue Medium"/>
                <a:ea typeface="Helvetica Neue Medium"/>
                <a:cs typeface="Helvetica Neue Medium"/>
                <a:sym typeface="Helvetica Neue Medium"/>
              </a:defRPr>
            </a:lvl1pPr>
          </a:lstStyle>
          <a:p>
            <a:pPr/>
            <a:r>
              <a:t>Title Text</a:t>
            </a:r>
          </a:p>
        </p:txBody>
      </p:sp>
      <p:sp>
        <p:nvSpPr>
          <p:cNvPr id="222" name="Slide Number"/>
          <p:cNvSpPr txBox="1"/>
          <p:nvPr>
            <p:ph type="sldNum" sz="quarter" idx="2"/>
          </p:nvPr>
        </p:nvSpPr>
        <p:spPr>
          <a:xfrm>
            <a:off x="6328884" y="9296400"/>
            <a:ext cx="340259" cy="324306"/>
          </a:xfrm>
          <a:prstGeom prst="rect">
            <a:avLst/>
          </a:prstGeom>
        </p:spPr>
        <p:txBody>
          <a:bodyPr anchor="t"/>
          <a:lstStyle>
            <a:lvl1pPr>
              <a:defRPr sz="16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re">
    <p:spTree>
      <p:nvGrpSpPr>
        <p:cNvPr id="1" name=""/>
        <p:cNvGrpSpPr/>
        <p:nvPr/>
      </p:nvGrpSpPr>
      <p:grpSpPr>
        <a:xfrm>
          <a:off x="0" y="0"/>
          <a:ext cx="0" cy="0"/>
          <a:chOff x="0" y="0"/>
          <a:chExt cx="0" cy="0"/>
        </a:xfrm>
      </p:grpSpPr>
      <p:sp>
        <p:nvSpPr>
          <p:cNvPr id="229" name="Title Text"/>
          <p:cNvSpPr txBox="1"/>
          <p:nvPr>
            <p:ph type="title"/>
          </p:nvPr>
        </p:nvSpPr>
        <p:spPr>
          <a:xfrm>
            <a:off x="1270000" y="3225800"/>
            <a:ext cx="10464800" cy="3302000"/>
          </a:xfrm>
          <a:prstGeom prst="rect">
            <a:avLst/>
          </a:prstGeom>
        </p:spPr>
        <p:txBody>
          <a:bodyPr anchor="ctr"/>
          <a:lstStyle>
            <a:lvl1pPr algn="ctr" defTabSz="584200">
              <a:lnSpc>
                <a:spcPct val="100000"/>
              </a:lnSpc>
              <a:defRPr b="0" spc="0" sz="8000">
                <a:latin typeface="Helvetica Neue Medium"/>
                <a:ea typeface="Helvetica Neue Medium"/>
                <a:cs typeface="Helvetica Neue Medium"/>
                <a:sym typeface="Helvetica Neue Medium"/>
              </a:defRPr>
            </a:lvl1pPr>
          </a:lstStyle>
          <a:p>
            <a:pPr/>
            <a:r>
              <a:t>Title Text</a:t>
            </a:r>
          </a:p>
        </p:txBody>
      </p:sp>
      <p:sp>
        <p:nvSpPr>
          <p:cNvPr id="230" name="Slide Number"/>
          <p:cNvSpPr txBox="1"/>
          <p:nvPr>
            <p:ph type="sldNum" sz="quarter" idx="2"/>
          </p:nvPr>
        </p:nvSpPr>
        <p:spPr>
          <a:xfrm>
            <a:off x="6328884" y="9296400"/>
            <a:ext cx="340259" cy="324306"/>
          </a:xfrm>
          <a:prstGeom prst="rect">
            <a:avLst/>
          </a:prstGeom>
        </p:spPr>
        <p:txBody>
          <a:bodyPr anchor="t"/>
          <a:lstStyle>
            <a:lvl1pPr>
              <a:defRPr sz="16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7" name="Image"/>
          <p:cNvSpPr/>
          <p:nvPr>
            <p:ph type="pic" sz="quarter" idx="21"/>
          </p:nvPr>
        </p:nvSpPr>
        <p:spPr>
          <a:xfrm>
            <a:off x="7162800" y="2844800"/>
            <a:ext cx="4320049" cy="5638800"/>
          </a:xfrm>
          <a:prstGeom prst="rect">
            <a:avLst/>
          </a:prstGeom>
          <a:ln w="9525">
            <a:round/>
          </a:ln>
        </p:spPr>
        <p:txBody>
          <a:bodyPr lIns="91439" tIns="45719" rIns="91439" bIns="45719">
            <a:noAutofit/>
          </a:bodyPr>
          <a:lstStyle/>
          <a:p>
            <a:pPr/>
          </a:p>
        </p:txBody>
      </p:sp>
      <p:sp>
        <p:nvSpPr>
          <p:cNvPr id="238" name="Title Text"/>
          <p:cNvSpPr txBox="1"/>
          <p:nvPr>
            <p:ph type="title"/>
          </p:nvPr>
        </p:nvSpPr>
        <p:spPr>
          <a:xfrm>
            <a:off x="1270000" y="254000"/>
            <a:ext cx="10464800" cy="2438400"/>
          </a:xfrm>
          <a:prstGeom prst="rect">
            <a:avLst/>
          </a:prstGeom>
        </p:spPr>
        <p:txBody>
          <a:bodyPr anchor="ctr">
            <a:noAutofit/>
          </a:bodyPr>
          <a:lstStyle>
            <a:lvl1pPr algn="ctr" defTabSz="584200">
              <a:lnSpc>
                <a:spcPct val="100000"/>
              </a:lnSpc>
              <a:defRPr b="0" spc="0" sz="8400">
                <a:solidFill>
                  <a:srgbClr val="45A7DE"/>
                </a:solidFill>
                <a:latin typeface="Marker Felt"/>
                <a:ea typeface="Marker Felt"/>
                <a:cs typeface="Marker Felt"/>
                <a:sym typeface="Marker Felt"/>
              </a:defRPr>
            </a:lvl1pPr>
          </a:lstStyle>
          <a:p>
            <a:pPr/>
            <a:r>
              <a:t>Title Text</a:t>
            </a:r>
          </a:p>
        </p:txBody>
      </p:sp>
      <p:sp>
        <p:nvSpPr>
          <p:cNvPr id="239" name="Body Level One…"/>
          <p:cNvSpPr txBox="1"/>
          <p:nvPr>
            <p:ph type="body" sz="half" idx="1"/>
          </p:nvPr>
        </p:nvSpPr>
        <p:spPr>
          <a:xfrm>
            <a:off x="1270000" y="2768600"/>
            <a:ext cx="5046134" cy="5715000"/>
          </a:xfrm>
          <a:prstGeom prst="rect">
            <a:avLst/>
          </a:prstGeom>
        </p:spPr>
        <p:txBody>
          <a:bodyPr anchor="ctr">
            <a:noAutofit/>
          </a:bodyPr>
          <a:lstStyle>
            <a:lvl1pPr marL="832100" indent="-514600" defTabSz="584200">
              <a:lnSpc>
                <a:spcPct val="100000"/>
              </a:lnSpc>
              <a:spcBef>
                <a:spcPts val="3800"/>
              </a:spcBef>
              <a:buSzPct val="50000"/>
              <a:buFont typeface="Gill Sans"/>
              <a:buBlip>
                <a:blip r:embed="rId3"/>
              </a:buBlip>
              <a:defRPr sz="3600">
                <a:solidFill>
                  <a:srgbClr val="868686"/>
                </a:solidFill>
                <a:latin typeface="Marker Felt"/>
                <a:ea typeface="Marker Felt"/>
                <a:cs typeface="Marker Felt"/>
                <a:sym typeface="Marker Felt"/>
              </a:defRPr>
            </a:lvl1pPr>
            <a:lvl2pPr marL="1276600" indent="-514600" defTabSz="584200">
              <a:lnSpc>
                <a:spcPct val="100000"/>
              </a:lnSpc>
              <a:spcBef>
                <a:spcPts val="3800"/>
              </a:spcBef>
              <a:buSzPct val="50000"/>
              <a:buFont typeface="Gill Sans"/>
              <a:buBlip>
                <a:blip r:embed="rId3"/>
              </a:buBlip>
              <a:defRPr sz="3600">
                <a:solidFill>
                  <a:srgbClr val="868686"/>
                </a:solidFill>
                <a:latin typeface="Marker Felt"/>
                <a:ea typeface="Marker Felt"/>
                <a:cs typeface="Marker Felt"/>
                <a:sym typeface="Marker Felt"/>
              </a:defRPr>
            </a:lvl2pPr>
            <a:lvl3pPr marL="1721100" indent="-514600" defTabSz="584200">
              <a:lnSpc>
                <a:spcPct val="100000"/>
              </a:lnSpc>
              <a:spcBef>
                <a:spcPts val="3800"/>
              </a:spcBef>
              <a:buSzPct val="50000"/>
              <a:buFont typeface="Gill Sans"/>
              <a:buBlip>
                <a:blip r:embed="rId3"/>
              </a:buBlip>
              <a:defRPr sz="3600">
                <a:solidFill>
                  <a:srgbClr val="868686"/>
                </a:solidFill>
                <a:latin typeface="Marker Felt"/>
                <a:ea typeface="Marker Felt"/>
                <a:cs typeface="Marker Felt"/>
                <a:sym typeface="Marker Felt"/>
              </a:defRPr>
            </a:lvl3pPr>
            <a:lvl4pPr marL="2165600" indent="-514600" defTabSz="584200">
              <a:lnSpc>
                <a:spcPct val="100000"/>
              </a:lnSpc>
              <a:spcBef>
                <a:spcPts val="3800"/>
              </a:spcBef>
              <a:buSzPct val="50000"/>
              <a:buFont typeface="Gill Sans"/>
              <a:buBlip>
                <a:blip r:embed="rId3"/>
              </a:buBlip>
              <a:defRPr sz="3600">
                <a:solidFill>
                  <a:srgbClr val="868686"/>
                </a:solidFill>
                <a:latin typeface="Marker Felt"/>
                <a:ea typeface="Marker Felt"/>
                <a:cs typeface="Marker Felt"/>
                <a:sym typeface="Marker Felt"/>
              </a:defRPr>
            </a:lvl4pPr>
            <a:lvl5pPr marL="2610100" indent="-514600" defTabSz="584200">
              <a:lnSpc>
                <a:spcPct val="100000"/>
              </a:lnSpc>
              <a:spcBef>
                <a:spcPts val="3800"/>
              </a:spcBef>
              <a:buSzPct val="50000"/>
              <a:buFont typeface="Gill Sans"/>
              <a:buBlip>
                <a:blip r:embed="rId3"/>
              </a:buBlip>
              <a:defRPr sz="3600">
                <a:solidFill>
                  <a:srgbClr val="868686"/>
                </a:solidFill>
                <a:latin typeface="Marker Felt"/>
                <a:ea typeface="Marker Felt"/>
                <a:cs typeface="Marker Felt"/>
                <a:sym typeface="Marker Felt"/>
              </a:defRPr>
            </a:lvl5pPr>
          </a:lstStyle>
          <a:p>
            <a:pPr/>
            <a:r>
              <a:t>Body Level One</a:t>
            </a:r>
          </a:p>
          <a:p>
            <a:pPr lvl="1"/>
            <a:r>
              <a:t>Body Level Two</a:t>
            </a:r>
          </a:p>
          <a:p>
            <a:pPr lvl="2"/>
            <a:r>
              <a:t>Body Level Three</a:t>
            </a:r>
          </a:p>
          <a:p>
            <a:pPr lvl="3"/>
            <a:r>
              <a:t>Body Level Four</a:t>
            </a:r>
          </a:p>
          <a:p>
            <a:pPr lvl="4"/>
            <a:r>
              <a:t>Body Level Five</a:t>
            </a:r>
          </a:p>
        </p:txBody>
      </p:sp>
      <p:sp>
        <p:nvSpPr>
          <p:cNvPr id="240" name="Slide Number"/>
          <p:cNvSpPr txBox="1"/>
          <p:nvPr>
            <p:ph type="sldNum" sz="quarter" idx="2"/>
          </p:nvPr>
        </p:nvSpPr>
        <p:spPr>
          <a:xfrm>
            <a:off x="6311903" y="9271000"/>
            <a:ext cx="374905" cy="355600"/>
          </a:xfrm>
          <a:prstGeom prst="rect">
            <a:avLst/>
          </a:prstGeom>
        </p:spPr>
        <p:txBody>
          <a:bodyPr/>
          <a:lstStyle>
            <a:lvl1pPr>
              <a:defRPr sz="1800">
                <a:solidFill>
                  <a:srgbClr val="868686"/>
                </a:solidFill>
                <a:latin typeface="Marker Felt"/>
                <a:ea typeface="Marker Felt"/>
                <a:cs typeface="Marker Felt"/>
                <a:sym typeface="Marker Fel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247" name="Slide Title"/>
          <p:cNvSpPr txBox="1"/>
          <p:nvPr>
            <p:ph type="title" hasCustomPrompt="1"/>
          </p:nvPr>
        </p:nvSpPr>
        <p:spPr>
          <a:xfrm>
            <a:off x="707744" y="369937"/>
            <a:ext cx="5054071" cy="2030363"/>
          </a:xfrm>
          <a:prstGeom prst="rect">
            <a:avLst/>
          </a:prstGeom>
        </p:spPr>
        <p:txBody>
          <a:bodyPr anchor="b"/>
          <a:lstStyle>
            <a:lvl1pPr algn="ctr" defTabSz="1739900">
              <a:lnSpc>
                <a:spcPct val="70000"/>
              </a:lnSpc>
              <a:defRPr b="0" spc="-58" sz="5800">
                <a:latin typeface="Canela Bold"/>
                <a:ea typeface="Canela Bold"/>
                <a:cs typeface="Canela Bold"/>
                <a:sym typeface="Canela Bold"/>
              </a:defRPr>
            </a:lvl1pPr>
          </a:lstStyle>
          <a:p>
            <a:pPr/>
            <a:r>
              <a:t>Slide Title</a:t>
            </a:r>
          </a:p>
        </p:txBody>
      </p:sp>
      <p:sp>
        <p:nvSpPr>
          <p:cNvPr id="248" name="Body Level One…"/>
          <p:cNvSpPr txBox="1"/>
          <p:nvPr>
            <p:ph type="body" sz="half" idx="1" hasCustomPrompt="1"/>
          </p:nvPr>
        </p:nvSpPr>
        <p:spPr>
          <a:xfrm>
            <a:off x="711200" y="3412066"/>
            <a:ext cx="5054600" cy="5267095"/>
          </a:xfrm>
          <a:prstGeom prst="rect">
            <a:avLst/>
          </a:prstGeom>
        </p:spPr>
        <p:txBody>
          <a:bodyPr/>
          <a:lstStyle>
            <a:lvl1pPr marL="393700" indent="-393700" defTabSz="1739900">
              <a:spcBef>
                <a:spcPts val="2000"/>
              </a:spcBef>
              <a:buSzPct val="175000"/>
              <a:defRPr>
                <a:latin typeface="Canela Text Regular"/>
                <a:ea typeface="Canela Text Regular"/>
                <a:cs typeface="Canela Text Regular"/>
                <a:sym typeface="Canela Text Regular"/>
              </a:defRPr>
            </a:lvl1pPr>
            <a:lvl2pPr marL="787400" indent="-393700" defTabSz="1739900">
              <a:spcBef>
                <a:spcPts val="2000"/>
              </a:spcBef>
              <a:buSzPct val="175000"/>
              <a:defRPr>
                <a:latin typeface="Canela Text Regular"/>
                <a:ea typeface="Canela Text Regular"/>
                <a:cs typeface="Canela Text Regular"/>
                <a:sym typeface="Canela Text Regular"/>
              </a:defRPr>
            </a:lvl2pPr>
            <a:lvl3pPr marL="1181100" indent="-393700" defTabSz="1739900">
              <a:spcBef>
                <a:spcPts val="2000"/>
              </a:spcBef>
              <a:buSzPct val="175000"/>
              <a:defRPr>
                <a:latin typeface="Canela Text Regular"/>
                <a:ea typeface="Canela Text Regular"/>
                <a:cs typeface="Canela Text Regular"/>
                <a:sym typeface="Canela Text Regular"/>
              </a:defRPr>
            </a:lvl3pPr>
            <a:lvl4pPr marL="1574800" indent="-393700" defTabSz="1739900">
              <a:spcBef>
                <a:spcPts val="2000"/>
              </a:spcBef>
              <a:buSzPct val="175000"/>
              <a:defRPr>
                <a:latin typeface="Canela Text Regular"/>
                <a:ea typeface="Canela Text Regular"/>
                <a:cs typeface="Canela Text Regular"/>
                <a:sym typeface="Canela Text Regular"/>
              </a:defRPr>
            </a:lvl4pPr>
            <a:lvl5pPr marL="1968500" indent="-393700" defTabSz="1739900">
              <a:spcBef>
                <a:spcPts val="2000"/>
              </a:spcBef>
              <a:buSzPct val="175000"/>
              <a:defRPr>
                <a:latin typeface="Canela Text Regular"/>
                <a:ea typeface="Canela Text Regular"/>
                <a:cs typeface="Canela Text Regular"/>
                <a:sym typeface="Canela Text Regular"/>
              </a:defRPr>
            </a:lvl5pPr>
          </a:lstStyle>
          <a:p>
            <a:pPr/>
            <a:r>
              <a:t>Slide bullet text</a:t>
            </a:r>
          </a:p>
          <a:p>
            <a:pPr lvl="1"/>
            <a:r>
              <a:t/>
            </a:r>
          </a:p>
          <a:p>
            <a:pPr lvl="2"/>
            <a:r>
              <a:t/>
            </a:r>
          </a:p>
          <a:p>
            <a:pPr lvl="3"/>
            <a:r>
              <a:t/>
            </a:r>
          </a:p>
          <a:p>
            <a:pPr lvl="4"/>
            <a:r>
              <a:t/>
            </a:r>
          </a:p>
        </p:txBody>
      </p:sp>
      <p:sp>
        <p:nvSpPr>
          <p:cNvPr id="249" name="Slide Subtitle"/>
          <p:cNvSpPr txBox="1"/>
          <p:nvPr>
            <p:ph type="body" sz="quarter" idx="21" hasCustomPrompt="1"/>
          </p:nvPr>
        </p:nvSpPr>
        <p:spPr>
          <a:xfrm>
            <a:off x="711200" y="2268982"/>
            <a:ext cx="5054600" cy="630937"/>
          </a:xfrm>
          <a:prstGeom prst="rect">
            <a:avLst/>
          </a:prstGeom>
        </p:spPr>
        <p:txBody>
          <a:bodyPr anchor="ctr"/>
          <a:lstStyle>
            <a:lvl1pPr marL="0" indent="0" algn="ctr" defTabSz="584200">
              <a:lnSpc>
                <a:spcPct val="100000"/>
              </a:lnSpc>
              <a:spcBef>
                <a:spcPts val="0"/>
              </a:spcBef>
              <a:buSzTx/>
              <a:buNone/>
              <a:defRPr spc="-32" sz="3200">
                <a:latin typeface="Graphik Semibold"/>
                <a:ea typeface="Graphik Semibold"/>
                <a:cs typeface="Graphik Semibold"/>
                <a:sym typeface="Graphik Semibold"/>
              </a:defRPr>
            </a:lvl1pPr>
          </a:lstStyle>
          <a:p>
            <a:pPr/>
            <a:r>
              <a:t>Slide Subtitle</a:t>
            </a:r>
          </a:p>
        </p:txBody>
      </p:sp>
      <p:sp>
        <p:nvSpPr>
          <p:cNvPr id="250" name="Image"/>
          <p:cNvSpPr/>
          <p:nvPr>
            <p:ph type="pic" idx="22"/>
          </p:nvPr>
        </p:nvSpPr>
        <p:spPr>
          <a:xfrm>
            <a:off x="5848049" y="762000"/>
            <a:ext cx="7049102" cy="7924800"/>
          </a:xfrm>
          <a:prstGeom prst="rect">
            <a:avLst/>
          </a:prstGeom>
        </p:spPr>
        <p:txBody>
          <a:bodyPr lIns="91439" tIns="45719" rIns="91439" bIns="45719">
            <a:noAutofit/>
          </a:bodyPr>
          <a:lstStyle/>
          <a:p>
            <a:pPr/>
          </a:p>
        </p:txBody>
      </p:sp>
      <p:sp>
        <p:nvSpPr>
          <p:cNvPr id="251" name="Slide Number"/>
          <p:cNvSpPr txBox="1"/>
          <p:nvPr>
            <p:ph type="sldNum" sz="quarter" idx="2"/>
          </p:nvPr>
        </p:nvSpPr>
        <p:spPr>
          <a:xfrm>
            <a:off x="6345851" y="9118599"/>
            <a:ext cx="306325" cy="328423"/>
          </a:xfrm>
          <a:prstGeom prst="rect">
            <a:avLst/>
          </a:prstGeom>
        </p:spPr>
        <p:txBody>
          <a:bodyPr/>
          <a:lstStyle>
            <a:lvl1pPr defTabSz="1739900">
              <a:defRPr sz="1400">
                <a:solidFill>
                  <a:srgbClr val="5E5E5E"/>
                </a:solidFill>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258" name="Title Text"/>
          <p:cNvSpPr txBox="1"/>
          <p:nvPr>
            <p:ph type="title"/>
          </p:nvPr>
        </p:nvSpPr>
        <p:spPr>
          <a:xfrm>
            <a:off x="1270000" y="1638300"/>
            <a:ext cx="10464800" cy="3302000"/>
          </a:xfrm>
          <a:prstGeom prst="rect">
            <a:avLst/>
          </a:prstGeom>
        </p:spPr>
        <p:txBody>
          <a:bodyPr anchor="b"/>
          <a:lstStyle>
            <a:lvl1pPr algn="ctr" defTabSz="584200">
              <a:lnSpc>
                <a:spcPct val="100000"/>
              </a:lnSpc>
              <a:defRPr b="0" spc="0" sz="8000">
                <a:latin typeface="Helvetica Neue Medium"/>
                <a:ea typeface="Helvetica Neue Medium"/>
                <a:cs typeface="Helvetica Neue Medium"/>
                <a:sym typeface="Helvetica Neue Medium"/>
              </a:defRPr>
            </a:lvl1pPr>
          </a:lstStyle>
          <a:p>
            <a:pPr/>
            <a:r>
              <a:t>Title Text</a:t>
            </a:r>
          </a:p>
        </p:txBody>
      </p:sp>
      <p:sp>
        <p:nvSpPr>
          <p:cNvPr id="259" name="Body Level One…"/>
          <p:cNvSpPr txBox="1"/>
          <p:nvPr>
            <p:ph type="body" sz="quarter" idx="1"/>
          </p:nvPr>
        </p:nvSpPr>
        <p:spPr>
          <a:xfrm>
            <a:off x="1270000" y="5041900"/>
            <a:ext cx="10464800" cy="1130300"/>
          </a:xfrm>
          <a:prstGeom prst="rect">
            <a:avLst/>
          </a:prstGeom>
        </p:spPr>
        <p:txBody>
          <a:bodyPr/>
          <a:lstStyle>
            <a:lvl1pPr marL="0" indent="0" algn="ctr" defTabSz="584200">
              <a:lnSpc>
                <a:spcPct val="100000"/>
              </a:lnSpc>
              <a:spcBef>
                <a:spcPts val="0"/>
              </a:spcBef>
              <a:buSzTx/>
              <a:buNone/>
              <a:defRPr sz="3700"/>
            </a:lvl1pPr>
            <a:lvl2pPr marL="0" indent="0" algn="ctr" defTabSz="584200">
              <a:lnSpc>
                <a:spcPct val="100000"/>
              </a:lnSpc>
              <a:spcBef>
                <a:spcPts val="0"/>
              </a:spcBef>
              <a:buSzTx/>
              <a:buNone/>
              <a:defRPr sz="3700"/>
            </a:lvl2pPr>
            <a:lvl3pPr marL="0" indent="0" algn="ctr" defTabSz="584200">
              <a:lnSpc>
                <a:spcPct val="100000"/>
              </a:lnSpc>
              <a:spcBef>
                <a:spcPts val="0"/>
              </a:spcBef>
              <a:buSzTx/>
              <a:buNone/>
              <a:defRPr sz="3700"/>
            </a:lvl3pPr>
            <a:lvl4pPr marL="0" indent="0" algn="ctr" defTabSz="584200">
              <a:lnSpc>
                <a:spcPct val="100000"/>
              </a:lnSpc>
              <a:spcBef>
                <a:spcPts val="0"/>
              </a:spcBef>
              <a:buSzTx/>
              <a:buNone/>
              <a:defRPr sz="3700"/>
            </a:lvl4pPr>
            <a:lvl5pPr marL="0" indent="0" algn="ctr" defTabSz="584200">
              <a:lnSpc>
                <a:spcPct val="100000"/>
              </a:lnSpc>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60" name="Slide Number"/>
          <p:cNvSpPr txBox="1"/>
          <p:nvPr>
            <p:ph type="sldNum" sz="quarter" idx="2"/>
          </p:nvPr>
        </p:nvSpPr>
        <p:spPr>
          <a:xfrm>
            <a:off x="6328884" y="9296400"/>
            <a:ext cx="340259" cy="324306"/>
          </a:xfrm>
          <a:prstGeom prst="rect">
            <a:avLst/>
          </a:prstGeom>
        </p:spPr>
        <p:txBody>
          <a:bodyPr anchor="t"/>
          <a:lstStyle>
            <a:lvl1pPr>
              <a:defRPr sz="1600">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267" name="Body Level One…"/>
          <p:cNvSpPr txBox="1"/>
          <p:nvPr>
            <p:ph type="body" sz="quarter" idx="1" hasCustomPrompt="1"/>
          </p:nvPr>
        </p:nvSpPr>
        <p:spPr>
          <a:xfrm>
            <a:off x="698500" y="8657487"/>
            <a:ext cx="11607801" cy="461061"/>
          </a:xfrm>
          <a:prstGeom prst="rect">
            <a:avLst/>
          </a:prstGeom>
        </p:spPr>
        <p:txBody>
          <a:bodyPr anchor="b"/>
          <a:lstStyle>
            <a:lvl1pPr marL="0" indent="0" defTabSz="563540">
              <a:lnSpc>
                <a:spcPct val="100000"/>
              </a:lnSpc>
              <a:spcBef>
                <a:spcPts val="0"/>
              </a:spcBef>
              <a:buSzTx/>
              <a:buNone/>
              <a:defRPr b="1" sz="2300"/>
            </a:lvl1pPr>
            <a:lvl2pPr marL="673100" indent="-292100" defTabSz="563540">
              <a:lnSpc>
                <a:spcPct val="100000"/>
              </a:lnSpc>
              <a:spcBef>
                <a:spcPts val="0"/>
              </a:spcBef>
              <a:defRPr b="1" sz="2300"/>
            </a:lvl2pPr>
            <a:lvl3pPr marL="1054100" indent="-292100" defTabSz="563540">
              <a:lnSpc>
                <a:spcPct val="100000"/>
              </a:lnSpc>
              <a:spcBef>
                <a:spcPts val="0"/>
              </a:spcBef>
              <a:defRPr b="1" sz="2300"/>
            </a:lvl3pPr>
            <a:lvl4pPr marL="1435100" indent="-292100" defTabSz="563540">
              <a:lnSpc>
                <a:spcPct val="100000"/>
              </a:lnSpc>
              <a:spcBef>
                <a:spcPts val="0"/>
              </a:spcBef>
              <a:defRPr b="1" sz="2300"/>
            </a:lvl4pPr>
            <a:lvl5pPr marL="1816100" indent="-292100" defTabSz="563540">
              <a:lnSpc>
                <a:spcPct val="100000"/>
              </a:lnSpc>
              <a:spcBef>
                <a:spcPts val="0"/>
              </a:spcBef>
              <a:defRPr b="1" sz="2300"/>
            </a:lvl5pPr>
          </a:lstStyle>
          <a:p>
            <a:pPr/>
            <a:r>
              <a:t>Author and Date</a:t>
            </a:r>
          </a:p>
          <a:p>
            <a:pPr lvl="1"/>
            <a:r>
              <a:t/>
            </a:r>
          </a:p>
          <a:p>
            <a:pPr lvl="2"/>
            <a:r>
              <a:t/>
            </a:r>
          </a:p>
          <a:p>
            <a:pPr lvl="3"/>
            <a:r>
              <a:t/>
            </a:r>
          </a:p>
          <a:p>
            <a:pPr lvl="4"/>
            <a:r>
              <a:t/>
            </a:r>
          </a:p>
        </p:txBody>
      </p:sp>
      <p:sp>
        <p:nvSpPr>
          <p:cNvPr id="268" name="Presentation Title"/>
          <p:cNvSpPr txBox="1"/>
          <p:nvPr>
            <p:ph type="title" hasCustomPrompt="1"/>
          </p:nvPr>
        </p:nvSpPr>
        <p:spPr>
          <a:xfrm>
            <a:off x="698500" y="1854200"/>
            <a:ext cx="11609058" cy="3302000"/>
          </a:xfrm>
          <a:prstGeom prst="rect">
            <a:avLst/>
          </a:prstGeom>
        </p:spPr>
        <p:txBody>
          <a:bodyPr anchor="b"/>
          <a:lstStyle>
            <a:lvl1pPr>
              <a:defRPr spc="-164" sz="8200"/>
            </a:lvl1pPr>
          </a:lstStyle>
          <a:p>
            <a:pPr/>
            <a:r>
              <a:t>Presentation Title</a:t>
            </a:r>
          </a:p>
        </p:txBody>
      </p:sp>
      <p:sp>
        <p:nvSpPr>
          <p:cNvPr id="269" name="Body Level One…"/>
          <p:cNvSpPr txBox="1"/>
          <p:nvPr>
            <p:ph type="body" sz="quarter" idx="21" hasCustomPrompt="1"/>
          </p:nvPr>
        </p:nvSpPr>
        <p:spPr>
          <a:xfrm>
            <a:off x="698500" y="5105400"/>
            <a:ext cx="11607800" cy="1456399"/>
          </a:xfrm>
          <a:prstGeom prst="rect">
            <a:avLst/>
          </a:prstGeom>
        </p:spPr>
        <p:txBody>
          <a:bodyPr/>
          <a:lstStyle>
            <a:lvl1pPr marL="0" indent="0" defTabSz="587022">
              <a:lnSpc>
                <a:spcPct val="100000"/>
              </a:lnSpc>
              <a:spcBef>
                <a:spcPts val="0"/>
              </a:spcBef>
              <a:buSzTx/>
              <a:buNone/>
              <a:defRPr b="1" sz="3800"/>
            </a:lvl1pPr>
          </a:lstStyle>
          <a:p>
            <a:pPr/>
            <a:r>
              <a:t>Presentation Subtitle</a:t>
            </a:r>
          </a:p>
        </p:txBody>
      </p:sp>
      <p:sp>
        <p:nvSpPr>
          <p:cNvPr id="270" name="Slide Number"/>
          <p:cNvSpPr txBox="1"/>
          <p:nvPr>
            <p:ph type="sldNum" sz="quarter" idx="2"/>
          </p:nvPr>
        </p:nvSpPr>
        <p:spPr>
          <a:xfrm>
            <a:off x="6353454" y="9220201"/>
            <a:ext cx="297892" cy="287478"/>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oumous "/>
          <p:cNvSpPr/>
          <p:nvPr>
            <p:ph type="pic" idx="21"/>
          </p:nvPr>
        </p:nvSpPr>
        <p:spPr>
          <a:xfrm>
            <a:off x="5319129" y="495299"/>
            <a:ext cx="7543801" cy="8780059"/>
          </a:xfrm>
          <a:prstGeom prst="rect">
            <a:avLst/>
          </a:prstGeom>
        </p:spPr>
        <p:txBody>
          <a:bodyPr lIns="91439" tIns="45719" rIns="91439" bIns="45719">
            <a:noAutofit/>
          </a:bodyPr>
          <a:lstStyle/>
          <a:p>
            <a:pPr/>
          </a:p>
        </p:txBody>
      </p:sp>
      <p:sp>
        <p:nvSpPr>
          <p:cNvPr id="33" name="Body Level One…"/>
          <p:cNvSpPr txBox="1"/>
          <p:nvPr>
            <p:ph type="body" sz="quarter" idx="1" hasCustomPrompt="1"/>
          </p:nvPr>
        </p:nvSpPr>
        <p:spPr>
          <a:xfrm>
            <a:off x="698500" y="5003800"/>
            <a:ext cx="5105400" cy="4044566"/>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Slide Subtitle</a:t>
            </a:r>
          </a:p>
          <a:p>
            <a:pPr lvl="1"/>
            <a:r>
              <a:t/>
            </a:r>
          </a:p>
          <a:p>
            <a:pPr lvl="2"/>
            <a:r>
              <a:t/>
            </a:r>
          </a:p>
          <a:p>
            <a:pPr lvl="3"/>
            <a:r>
              <a:t/>
            </a:r>
          </a:p>
          <a:p>
            <a:pPr lvl="4"/>
            <a:r>
              <a:t/>
            </a:r>
          </a:p>
        </p:txBody>
      </p:sp>
      <p:sp>
        <p:nvSpPr>
          <p:cNvPr id="34" name="Slide Title"/>
          <p:cNvSpPr txBox="1"/>
          <p:nvPr>
            <p:ph type="title" hasCustomPrompt="1"/>
          </p:nvPr>
        </p:nvSpPr>
        <p:spPr>
          <a:xfrm>
            <a:off x="698500" y="692534"/>
            <a:ext cx="5105400" cy="4387466"/>
          </a:xfrm>
          <a:prstGeom prst="rect">
            <a:avLst/>
          </a:prstGeom>
        </p:spPr>
        <p:txBody>
          <a:bodyPr anchor="b"/>
          <a:lstStyle/>
          <a:p>
            <a:pPr/>
            <a:r>
              <a:t>Slide Title</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77" name="Slide Title"/>
          <p:cNvSpPr txBox="1"/>
          <p:nvPr>
            <p:ph type="title" hasCustomPrompt="1"/>
          </p:nvPr>
        </p:nvSpPr>
        <p:spPr>
          <a:xfrm>
            <a:off x="643466" y="1794933"/>
            <a:ext cx="11717868" cy="764354"/>
          </a:xfrm>
          <a:prstGeom prst="rect">
            <a:avLst/>
          </a:prstGeom>
        </p:spPr>
        <p:txBody>
          <a:bodyPr lIns="27093" tIns="27093" rIns="27093" bIns="27093"/>
          <a:lstStyle/>
          <a:p>
            <a:pPr/>
            <a:r>
              <a:t>Slide Title</a:t>
            </a:r>
          </a:p>
        </p:txBody>
      </p:sp>
      <p:sp>
        <p:nvSpPr>
          <p:cNvPr id="278" name="Slide Subtitle"/>
          <p:cNvSpPr txBox="1"/>
          <p:nvPr>
            <p:ph type="body" sz="quarter" idx="21" hasCustomPrompt="1"/>
          </p:nvPr>
        </p:nvSpPr>
        <p:spPr>
          <a:xfrm>
            <a:off x="643466" y="2484779"/>
            <a:ext cx="11717868" cy="498550"/>
          </a:xfrm>
          <a:prstGeom prst="rect">
            <a:avLst/>
          </a:prstGeom>
        </p:spPr>
        <p:txBody>
          <a:bodyPr lIns="24383" tIns="24383" rIns="24383" bIns="24383"/>
          <a:lstStyle>
            <a:lvl1pPr marL="0" indent="0" defTabSz="457877">
              <a:lnSpc>
                <a:spcPct val="100000"/>
              </a:lnSpc>
              <a:spcBef>
                <a:spcPts val="0"/>
              </a:spcBef>
              <a:buSzTx/>
              <a:buNone/>
              <a:defRPr b="1" sz="2964"/>
            </a:lvl1pPr>
          </a:lstStyle>
          <a:p>
            <a:pPr/>
            <a:r>
              <a:t>Slide Subtitle</a:t>
            </a:r>
          </a:p>
        </p:txBody>
      </p:sp>
      <p:sp>
        <p:nvSpPr>
          <p:cNvPr id="279" name="Body Level One…"/>
          <p:cNvSpPr txBox="1"/>
          <p:nvPr>
            <p:ph type="body" idx="1" hasCustomPrompt="1"/>
          </p:nvPr>
        </p:nvSpPr>
        <p:spPr>
          <a:xfrm>
            <a:off x="643466" y="3485069"/>
            <a:ext cx="11717868" cy="4403207"/>
          </a:xfrm>
          <a:prstGeom prst="rect">
            <a:avLst/>
          </a:prstGeom>
        </p:spPr>
        <p:txBody>
          <a:bodyPr lIns="27093" tIns="27093" rIns="27093" bIns="27093"/>
          <a:lstStyle>
            <a:lvl1pPr marL="431800" indent="-431800">
              <a:defRPr sz="3400"/>
            </a:lvl1pPr>
            <a:lvl2pPr marL="1041400" indent="-431800">
              <a:defRPr sz="3400"/>
            </a:lvl2pPr>
            <a:lvl3pPr marL="1651000" indent="-431800">
              <a:defRPr sz="3400"/>
            </a:lvl3pPr>
            <a:lvl4pPr marL="2260600" indent="-431800">
              <a:defRPr sz="3400"/>
            </a:lvl4pPr>
            <a:lvl5pPr marL="2870200" indent="-431800">
              <a:defRPr sz="3400"/>
            </a:lvl5pPr>
          </a:lstStyle>
          <a:p>
            <a:pPr/>
            <a:r>
              <a:t>Slide bullet text</a:t>
            </a:r>
          </a:p>
          <a:p>
            <a:pPr lvl="1"/>
            <a:r>
              <a:t/>
            </a:r>
          </a:p>
          <a:p>
            <a:pPr lvl="2"/>
            <a:r>
              <a:t/>
            </a:r>
          </a:p>
          <a:p>
            <a:pPr lvl="3"/>
            <a:r>
              <a:t/>
            </a:r>
          </a:p>
          <a:p>
            <a:pPr lvl="4"/>
            <a:r>
              <a:t/>
            </a:r>
          </a:p>
        </p:txBody>
      </p:sp>
      <p:sp>
        <p:nvSpPr>
          <p:cNvPr id="280" name="Slide Number"/>
          <p:cNvSpPr txBox="1"/>
          <p:nvPr>
            <p:ph type="sldNum" sz="quarter" idx="2"/>
          </p:nvPr>
        </p:nvSpPr>
        <p:spPr>
          <a:xfrm>
            <a:off x="6380889" y="8167799"/>
            <a:ext cx="236357" cy="227721"/>
          </a:xfrm>
          <a:prstGeom prst="rect">
            <a:avLst/>
          </a:prstGeom>
        </p:spPr>
        <p:txBody>
          <a:bodyPr lIns="27093" tIns="27093" rIns="27093" bIns="27093"/>
          <a:lstStyle>
            <a:lvl1pPr defTabSz="415431">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3" name="Slide Subtitle"/>
          <p:cNvSpPr txBox="1"/>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44" name="Slide Title"/>
          <p:cNvSpPr txBox="1"/>
          <p:nvPr>
            <p:ph type="title" hasCustomPrompt="1"/>
          </p:nvPr>
        </p:nvSpPr>
        <p:spPr>
          <a:prstGeom prst="rect">
            <a:avLst/>
          </a:prstGeom>
        </p:spPr>
        <p:txBody>
          <a:bodyPr/>
          <a:lstStyle/>
          <a:p>
            <a:pPr/>
            <a:r>
              <a:t>Slide Title</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589358"/>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Bowl of pappardelle pasta with parsley butter, roasted hazelnuts and shaved parmesan cheese"/>
          <p:cNvSpPr/>
          <p:nvPr>
            <p:ph type="pic" idx="21"/>
          </p:nvPr>
        </p:nvSpPr>
        <p:spPr>
          <a:xfrm>
            <a:off x="6172200" y="596900"/>
            <a:ext cx="6448425" cy="8597900"/>
          </a:xfrm>
          <a:prstGeom prst="rect">
            <a:avLst/>
          </a:prstGeom>
        </p:spPr>
        <p:txBody>
          <a:bodyPr lIns="91439" tIns="45719" rIns="91439" bIns="45719">
            <a:noAutofit/>
          </a:bodyPr>
          <a:lstStyle/>
          <a:p>
            <a:pPr/>
          </a:p>
        </p:txBody>
      </p:sp>
      <p:sp>
        <p:nvSpPr>
          <p:cNvPr id="61" name="Slide Title"/>
          <p:cNvSpPr txBox="1"/>
          <p:nvPr>
            <p:ph type="title" hasCustomPrompt="1"/>
          </p:nvPr>
        </p:nvSpPr>
        <p:spPr>
          <a:xfrm>
            <a:off x="698500" y="444500"/>
            <a:ext cx="5105400" cy="1016000"/>
          </a:xfrm>
          <a:prstGeom prst="rect">
            <a:avLst/>
          </a:prstGeom>
        </p:spPr>
        <p:txBody>
          <a:bodyPr/>
          <a:lstStyle/>
          <a:p>
            <a:pPr/>
            <a:r>
              <a:t>Slide Title</a:t>
            </a:r>
          </a:p>
        </p:txBody>
      </p:sp>
      <p:sp>
        <p:nvSpPr>
          <p:cNvPr id="62" name="Slide Subtitle"/>
          <p:cNvSpPr txBox="1"/>
          <p:nvPr>
            <p:ph type="body" sz="quarter" idx="22" hasCustomPrompt="1"/>
          </p:nvPr>
        </p:nvSpPr>
        <p:spPr>
          <a:xfrm>
            <a:off x="698500" y="1412977"/>
            <a:ext cx="5105400"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63" name="Body Level One…"/>
          <p:cNvSpPr txBox="1"/>
          <p:nvPr>
            <p:ph type="body" sz="half" idx="1" hasCustomPrompt="1"/>
          </p:nvPr>
        </p:nvSpPr>
        <p:spPr>
          <a:xfrm>
            <a:off x="698500" y="3480196"/>
            <a:ext cx="5105400" cy="5593161"/>
          </a:xfrm>
          <a:prstGeom prst="rect">
            <a:avLst/>
          </a:prstGeom>
        </p:spPr>
        <p:txBody>
          <a:bodyPr/>
          <a:lstStyle/>
          <a:p>
            <a:pPr/>
            <a:r>
              <a:t>Slide bullet text</a:t>
            </a:r>
          </a:p>
          <a:p>
            <a:pPr lvl="1"/>
            <a:r>
              <a:t/>
            </a:r>
          </a:p>
          <a:p>
            <a:pPr lvl="2"/>
            <a:r>
              <a:t/>
            </a:r>
          </a:p>
          <a:p>
            <a:pPr lvl="3"/>
            <a:r>
              <a:t/>
            </a:r>
          </a:p>
          <a:p>
            <a:pPr lvl="4"/>
            <a:r>
              <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Title"/>
          <p:cNvSpPr txBox="1"/>
          <p:nvPr>
            <p:ph type="title" hasCustomPrompt="1"/>
          </p:nvPr>
        </p:nvSpPr>
        <p:spPr>
          <a:xfrm>
            <a:off x="698500" y="444500"/>
            <a:ext cx="5105400" cy="1016000"/>
          </a:xfrm>
          <a:prstGeom prst="rect">
            <a:avLst/>
          </a:prstGeom>
        </p:spPr>
        <p:txBody>
          <a:bodyPr/>
          <a:lstStyle/>
          <a:p>
            <a:pPr/>
            <a:r>
              <a:t>Slide Title</a:t>
            </a:r>
          </a:p>
        </p:txBody>
      </p:sp>
      <p:sp>
        <p:nvSpPr>
          <p:cNvPr id="72" name="Slide Subtitle"/>
          <p:cNvSpPr txBox="1"/>
          <p:nvPr>
            <p:ph type="body" sz="quarter" idx="21" hasCustomPrompt="1"/>
          </p:nvPr>
        </p:nvSpPr>
        <p:spPr>
          <a:xfrm>
            <a:off x="698500" y="1412977"/>
            <a:ext cx="5105400"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73" name="Body Level One…"/>
          <p:cNvSpPr txBox="1"/>
          <p:nvPr>
            <p:ph type="body" sz="half" idx="1" hasCustomPrompt="1"/>
          </p:nvPr>
        </p:nvSpPr>
        <p:spPr>
          <a:xfrm>
            <a:off x="698500" y="3480196"/>
            <a:ext cx="5105400" cy="5593161"/>
          </a:xfrm>
          <a:prstGeom prst="rect">
            <a:avLst/>
          </a:prstGeom>
        </p:spPr>
        <p:txBody>
          <a:bodyPr/>
          <a:lstStyle/>
          <a:p>
            <a:pPr/>
            <a:r>
              <a:t>Slide bullet text</a:t>
            </a:r>
          </a:p>
          <a:p>
            <a:pPr lvl="1"/>
            <a:r>
              <a:t/>
            </a:r>
          </a:p>
          <a:p>
            <a:pPr lvl="2"/>
            <a:r>
              <a:t/>
            </a:r>
          </a:p>
          <a:p>
            <a:pPr lvl="3"/>
            <a:r>
              <a:t/>
            </a:r>
          </a:p>
          <a:p>
            <a:pPr lvl="4"/>
            <a:r>
              <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Title"/>
          <p:cNvSpPr txBox="1"/>
          <p:nvPr>
            <p:ph type="title" hasCustomPrompt="1"/>
          </p:nvPr>
        </p:nvSpPr>
        <p:spPr>
          <a:xfrm>
            <a:off x="698500" y="444500"/>
            <a:ext cx="5105400" cy="1016000"/>
          </a:xfrm>
          <a:prstGeom prst="rect">
            <a:avLst/>
          </a:prstGeom>
        </p:spPr>
        <p:txBody>
          <a:bodyPr/>
          <a:lstStyle/>
          <a:p>
            <a:pPr/>
            <a:r>
              <a:t>Slide Title</a:t>
            </a:r>
          </a:p>
        </p:txBody>
      </p:sp>
      <p:sp>
        <p:nvSpPr>
          <p:cNvPr id="82" name="Slide Subtitle"/>
          <p:cNvSpPr txBox="1"/>
          <p:nvPr>
            <p:ph type="body" sz="quarter" idx="21" hasCustomPrompt="1"/>
          </p:nvPr>
        </p:nvSpPr>
        <p:spPr>
          <a:xfrm>
            <a:off x="698500" y="1412977"/>
            <a:ext cx="5105400"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83" name="Body Level One…"/>
          <p:cNvSpPr txBox="1"/>
          <p:nvPr>
            <p:ph type="body" sz="half" idx="1" hasCustomPrompt="1"/>
          </p:nvPr>
        </p:nvSpPr>
        <p:spPr>
          <a:xfrm>
            <a:off x="698500" y="3480196"/>
            <a:ext cx="5105400" cy="5593161"/>
          </a:xfrm>
          <a:prstGeom prst="rect">
            <a:avLst/>
          </a:prstGeom>
        </p:spPr>
        <p:txBody>
          <a:bodyPr/>
          <a:lstStyle/>
          <a:p>
            <a:pPr/>
            <a:r>
              <a:t>Slide bullet text</a:t>
            </a:r>
          </a:p>
          <a:p>
            <a:pPr lvl="1"/>
            <a:r>
              <a:t/>
            </a:r>
          </a:p>
          <a:p>
            <a:pPr lvl="2"/>
            <a:r>
              <a:t/>
            </a:r>
          </a:p>
          <a:p>
            <a:pPr lvl="3"/>
            <a:r>
              <a:t/>
            </a:r>
          </a:p>
          <a:p>
            <a:pPr lvl="4"/>
            <a:r>
              <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698500" y="3225800"/>
            <a:ext cx="11607800" cy="3302000"/>
          </a:xfrm>
          <a:prstGeom prst="rect">
            <a:avLst/>
          </a:prstGeom>
        </p:spPr>
        <p:txBody>
          <a:bodyPr anchor="ctr"/>
          <a:lstStyle>
            <a:lvl1pPr>
              <a:defRPr b="0" spc="-164" sz="82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698500" y="2959100"/>
            <a:ext cx="11607800" cy="609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3" name="Slide Title"/>
          <p:cNvSpPr txBox="1"/>
          <p:nvPr>
            <p:ph type="title" hasCustomPrompt="1"/>
          </p:nvPr>
        </p:nvSpPr>
        <p:spPr>
          <a:xfrm>
            <a:off x="698500" y="440266"/>
            <a:ext cx="11607800"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4" name="Slide Number"/>
          <p:cNvSpPr txBox="1"/>
          <p:nvPr>
            <p:ph type="sldNum" sz="quarter" idx="2"/>
          </p:nvPr>
        </p:nvSpPr>
        <p:spPr>
          <a:xfrm>
            <a:off x="6350067" y="9220199"/>
            <a:ext cx="297892" cy="287479"/>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3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transition xmlns:p14="http://schemas.microsoft.com/office/powerpoint/2010/main" spd="med" advClick="1"/>
  <p:txStyles>
    <p:titleStyle>
      <a:lvl1pPr marL="0" marR="0" indent="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9pPr>
    </p:titleStyle>
    <p:bodyStyle>
      <a:lvl1pPr marL="381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1pPr>
      <a:lvl2pPr marL="762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2pPr>
      <a:lvl3pPr marL="1143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3pPr>
      <a:lvl4pPr marL="1524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4pPr>
      <a:lvl5pPr marL="1905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5pPr>
      <a:lvl6pPr marL="2286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6pPr>
      <a:lvl7pPr marL="2667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7pPr>
      <a:lvl8pPr marL="3048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8pPr>
      <a:lvl9pPr marL="3429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jpe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13.jpe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4.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3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5.png"/><Relationship Id="rId3" Type="http://schemas.openxmlformats.org/officeDocument/2006/relationships/image" Target="../media/image3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4.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xml"/><Relationship Id="rId3" Type="http://schemas.openxmlformats.org/officeDocument/2006/relationships/hyperlink" Target="mailto:gary.melia@knowsley.gov.uk" TargetMode="External"/><Relationship Id="rId4" Type="http://schemas.openxmlformats.org/officeDocument/2006/relationships/image" Target="../media/image2.png"/><Relationship Id="rId5"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5.png"/><Relationship Id="rId3" Type="http://schemas.openxmlformats.org/officeDocument/2006/relationships/image" Target="../media/image3.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6.png"/><Relationship Id="rId3" Type="http://schemas.openxmlformats.org/officeDocument/2006/relationships/hyperlink" Target="https://www.childrenscommissioner.gov.uk/digital/5-a-day/" TargetMode="Externa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7.png"/><Relationship Id="rId3" Type="http://schemas.openxmlformats.org/officeDocument/2006/relationships/hyperlink" Target="https://assets.publishing.service.gov.uk/government/uploads/system/uploads/attachment_data/file/777026/UK_CMO_commentary_on_screentime_and_social_media_map_of_reviews.pdf" TargetMode="External"/></Relationships>

</file>

<file path=ppt/slides/_rels/slide27.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hyperlink" Target="https://testfiltering.com/" TargetMode="External"/><Relationship Id="rId3" Type="http://schemas.openxmlformats.org/officeDocument/2006/relationships/image" Target="../media/image48.png"/><Relationship Id="rId4" Type="http://schemas.openxmlformats.org/officeDocument/2006/relationships/image" Target="../media/image49.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 Id="rId3" Type="http://schemas.openxmlformats.org/officeDocument/2006/relationships/hyperlink" Target="https://www.bbc.co.uk/news/uk-england-surrey-58817821" TargetMode="External"/><Relationship Id="rId4" Type="http://schemas.openxmlformats.org/officeDocument/2006/relationships/image" Target="../media/image3.png"/><Relationship Id="rId5" Type="http://schemas.openxmlformats.org/officeDocument/2006/relationships/image" Target="../media/image50.png"/><Relationship Id="rId6" Type="http://schemas.openxmlformats.org/officeDocument/2006/relationships/image" Target="../media/image5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xml"/><Relationship Id="rId3" Type="http://schemas.openxmlformats.org/officeDocument/2006/relationships/image" Target="../media/image1.tif"/><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3.png"/><Relationship Id="rId3" Type="http://schemas.openxmlformats.org/officeDocument/2006/relationships/hyperlink" Target="https://app.ollee.org.uk/#/welcome" TargetMode="External"/><Relationship Id="rId4" Type="http://schemas.openxmlformats.org/officeDocument/2006/relationships/image" Target="../media/image54.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5.jpeg"/><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8.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59.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0.png"/><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4.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5.png"/><Relationship Id="rId3" Type="http://schemas.openxmlformats.org/officeDocument/2006/relationships/image" Target="../media/image66.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7.png"/><Relationship Id="rId3" Type="http://schemas.openxmlformats.org/officeDocument/2006/relationships/image" Target="../media/image68.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9.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https://www.saferinternet.org.uk/" TargetMode="External"/><Relationship Id="rId3" Type="http://schemas.openxmlformats.org/officeDocument/2006/relationships/hyperlink" Target="https://www.internetmatters.org/" TargetMode="External"/><Relationship Id="rId4" Type="http://schemas.openxmlformats.org/officeDocument/2006/relationships/hyperlink" Target="https://parentzone.org.uk/home" TargetMode="External"/></Relationships>

</file>

<file path=ppt/slides/_rels/slide4.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0.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1.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2.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73.png"/><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7.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78.png"/><Relationship Id="rId3" Type="http://schemas.openxmlformats.org/officeDocument/2006/relationships/image" Target="../media/image79.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80.png"/><Relationship Id="rId3" Type="http://schemas.openxmlformats.org/officeDocument/2006/relationships/image" Target="../media/image8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2.jpeg"/><Relationship Id="rId6" Type="http://schemas.openxmlformats.org/officeDocument/2006/relationships/image" Target="../media/image14.png"/><Relationship Id="rId7" Type="http://schemas.openxmlformats.org/officeDocument/2006/relationships/image" Target="../media/image3.jpeg"/><Relationship Id="rId8" Type="http://schemas.openxmlformats.org/officeDocument/2006/relationships/image" Target="../media/image4.jpeg"/><Relationship Id="rId9" Type="http://schemas.openxmlformats.org/officeDocument/2006/relationships/image" Target="../media/image5.jpeg"/><Relationship Id="rId10" Type="http://schemas.openxmlformats.org/officeDocument/2006/relationships/image" Target="../media/image2.tif"/><Relationship Id="rId11" Type="http://schemas.openxmlformats.org/officeDocument/2006/relationships/image" Target="../media/image3.tif"/><Relationship Id="rId12" Type="http://schemas.openxmlformats.org/officeDocument/2006/relationships/image" Target="../media/image4.tif"/><Relationship Id="rId13" Type="http://schemas.openxmlformats.org/officeDocument/2006/relationships/image" Target="../media/image5.tif"/><Relationship Id="rId14" Type="http://schemas.openxmlformats.org/officeDocument/2006/relationships/image" Target="../media/image6.tif"/><Relationship Id="rId15" Type="http://schemas.openxmlformats.org/officeDocument/2006/relationships/image" Target="../media/image7.tif"/><Relationship Id="rId16" Type="http://schemas.openxmlformats.org/officeDocument/2006/relationships/image" Target="../media/image8.tif"/><Relationship Id="rId17" Type="http://schemas.openxmlformats.org/officeDocument/2006/relationships/image" Target="../media/image9.tif"/><Relationship Id="rId18" Type="http://schemas.openxmlformats.org/officeDocument/2006/relationships/image" Target="../media/image10.tif"/><Relationship Id="rId19" Type="http://schemas.openxmlformats.org/officeDocument/2006/relationships/image" Target="../media/image6.jpeg"/><Relationship Id="rId20" Type="http://schemas.openxmlformats.org/officeDocument/2006/relationships/image" Target="../media/image7.jpeg"/><Relationship Id="rId21" Type="http://schemas.openxmlformats.org/officeDocument/2006/relationships/image" Target="../media/image15.png"/><Relationship Id="rId22" Type="http://schemas.openxmlformats.org/officeDocument/2006/relationships/image" Target="../media/image8.jpeg"/><Relationship Id="rId23" Type="http://schemas.openxmlformats.org/officeDocument/2006/relationships/image" Target="../media/image9.jpeg"/><Relationship Id="rId24" Type="http://schemas.openxmlformats.org/officeDocument/2006/relationships/image" Target="../media/image10.jpeg"/><Relationship Id="rId25" Type="http://schemas.openxmlformats.org/officeDocument/2006/relationships/image" Target="../media/image11.jpeg"/><Relationship Id="rId26" Type="http://schemas.openxmlformats.org/officeDocument/2006/relationships/image" Target="../media/image1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0.png"/><Relationship Id="rId3" Type="http://schemas.openxmlformats.org/officeDocument/2006/relationships/hyperlink" Target="https://www.bbc.co.uk/news/technology-60314572" TargetMode="External"/><Relationship Id="rId4" Type="http://schemas.openxmlformats.org/officeDocument/2006/relationships/image" Target="../media/image21.png"/><Relationship Id="rId5" Type="http://schemas.openxmlformats.org/officeDocument/2006/relationships/image" Target="../media/image2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1.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Online Safety:…"/>
          <p:cNvSpPr txBox="1"/>
          <p:nvPr>
            <p:ph type="title"/>
          </p:nvPr>
        </p:nvSpPr>
        <p:spPr>
          <a:xfrm>
            <a:off x="698499" y="1854200"/>
            <a:ext cx="11609059" cy="3302000"/>
          </a:xfrm>
          <a:prstGeom prst="rect">
            <a:avLst/>
          </a:prstGeom>
        </p:spPr>
        <p:txBody>
          <a:bodyPr/>
          <a:lstStyle/>
          <a:p>
            <a:pPr algn="ctr">
              <a:defRPr spc="-199"/>
            </a:pPr>
            <a:r>
              <a:t>Online Safety:</a:t>
            </a:r>
          </a:p>
          <a:p>
            <a:pPr algn="ctr">
              <a:defRPr spc="-199"/>
            </a:pPr>
            <a:r>
              <a:t>Parent Session</a:t>
            </a:r>
          </a:p>
        </p:txBody>
      </p:sp>
      <p:sp>
        <p:nvSpPr>
          <p:cNvPr id="290" name="September 2023"/>
          <p:cNvSpPr txBox="1"/>
          <p:nvPr>
            <p:ph type="body" sz="quarter" idx="1"/>
          </p:nvPr>
        </p:nvSpPr>
        <p:spPr>
          <a:xfrm>
            <a:off x="698500" y="5105400"/>
            <a:ext cx="11607800" cy="1456399"/>
          </a:xfrm>
          <a:prstGeom prst="rect">
            <a:avLst/>
          </a:prstGeom>
        </p:spPr>
        <p:txBody>
          <a:bodyPr anchor="t"/>
          <a:lstStyle>
            <a:lvl1pPr algn="ctr" defTabSz="587022">
              <a:defRPr sz="3800"/>
            </a:lvl1pPr>
          </a:lstStyle>
          <a:p>
            <a:pPr/>
            <a:r>
              <a:t>January 2024</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Tik Tots’"/>
          <p:cNvSpPr txBox="1"/>
          <p:nvPr>
            <p:ph type="title"/>
          </p:nvPr>
        </p:nvSpPr>
        <p:spPr>
          <a:prstGeom prst="rect">
            <a:avLst/>
          </a:prstGeom>
        </p:spPr>
        <p:txBody>
          <a:bodyPr/>
          <a:lstStyle/>
          <a:p>
            <a:pPr/>
            <a:r>
              <a:t>‘Tik Tots’</a:t>
            </a:r>
          </a:p>
        </p:txBody>
      </p:sp>
      <p:pic>
        <p:nvPicPr>
          <p:cNvPr id="375" name="Screenshot 2022-06-20 at 20.32.02.png" descr="Screenshot 2022-06-20 at 20.32.02.png"/>
          <p:cNvPicPr>
            <a:picLocks noChangeAspect="1"/>
          </p:cNvPicPr>
          <p:nvPr/>
        </p:nvPicPr>
        <p:blipFill>
          <a:blip r:embed="rId2">
            <a:extLst/>
          </a:blip>
          <a:stretch>
            <a:fillRect/>
          </a:stretch>
        </p:blipFill>
        <p:spPr>
          <a:xfrm>
            <a:off x="1773928" y="2549319"/>
            <a:ext cx="5271024" cy="6382162"/>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graphicFrame>
        <p:nvGraphicFramePr>
          <p:cNvPr id="376" name="Table 1"/>
          <p:cNvGraphicFramePr/>
          <p:nvPr/>
        </p:nvGraphicFramePr>
        <p:xfrm>
          <a:off x="8115300" y="4419414"/>
          <a:ext cx="1270000" cy="2174612"/>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1041400"/>
                <a:gridCol w="2438400"/>
              </a:tblGrid>
              <a:tr h="461058">
                <a:tc gridSpan="2">
                  <a:txBody>
                    <a:bodyPr/>
                    <a:lstStyle/>
                    <a:p>
                      <a:pPr>
                        <a:defRPr b="0" sz="1800"/>
                      </a:pPr>
                      <a:r>
                        <a:rPr sz="2400">
                          <a:latin typeface="Helvetica Neue Light"/>
                          <a:ea typeface="Helvetica Neue Light"/>
                          <a:cs typeface="Helvetica Neue Light"/>
                          <a:sym typeface="Helvetica Neue Light"/>
                        </a:rPr>
                        <a:t>Table 1</a:t>
                      </a:r>
                    </a:p>
                  </a:txBody>
                  <a:tcPr marL="50800" marR="50800" marT="50800" marB="50800" anchor="ctr" anchorCtr="0" horzOverflow="overflow">
                    <a:lnL/>
                    <a:lnR/>
                    <a:lnT/>
                    <a:lnB/>
                    <a:solidFill>
                      <a:srgbClr val="000000">
                        <a:alpha val="0"/>
                      </a:srgbClr>
                    </a:solidFill>
                  </a:tcPr>
                </a:tc>
                <a:tc hMerge="1">
                  <a:tcPr/>
                </a:tc>
              </a:tr>
              <a:tr h="434922">
                <a:tc>
                  <a:txBody>
                    <a:bodyPr/>
                    <a:lstStyle/>
                    <a:p>
                      <a:pPr defTabSz="914400">
                        <a:defRPr b="0" sz="1800"/>
                      </a:pPr>
                      <a:r>
                        <a:rPr b="1" sz="2200">
                          <a:solidFill>
                            <a:srgbClr val="FFFFFF"/>
                          </a:solidFill>
                        </a:rPr>
                        <a:t>23% of</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defRPr sz="1800"/>
                      </a:pPr>
                      <a:r>
                        <a:rPr b="1" sz="2200">
                          <a:solidFill>
                            <a:srgbClr val="FFFFFF"/>
                          </a:solidFill>
                        </a:rPr>
                        <a:t> 3+4 year olds</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r>
              <a:tr h="434922">
                <a:tc>
                  <a:txBody>
                    <a:bodyPr/>
                    <a:lstStyle/>
                    <a:p>
                      <a:pPr defTabSz="914400">
                        <a:defRPr b="0" sz="1800"/>
                      </a:pPr>
                      <a:r>
                        <a:rPr b="1" sz="2200">
                          <a:solidFill>
                            <a:srgbClr val="FFFFFF"/>
                          </a:solidFill>
                        </a:rPr>
                        <a:t>• 30% </a:t>
                      </a:r>
                    </a:p>
                  </a:txBody>
                  <a:tcPr marL="50800" marR="50800" marT="50800" marB="50800" anchor="ctr" anchorCtr="0" horzOverflow="overflow">
                    <a:lnL w="12700">
                      <a:miter lim="400000"/>
                    </a:lnL>
                    <a:lnR w="12700">
                      <a:miter lim="400000"/>
                    </a:lnR>
                    <a:lnT w="12700">
                      <a:miter lim="400000"/>
                    </a:lnT>
                    <a:lnB w="12700">
                      <a:miter lim="400000"/>
                    </a:lnB>
                    <a:solidFill>
                      <a:schemeClr val="accent1">
                        <a:lumOff val="-13575"/>
                      </a:schemeClr>
                    </a:solidFill>
                  </a:tcPr>
                </a:tc>
                <a:tc>
                  <a:txBody>
                    <a:bodyPr/>
                    <a:lstStyle/>
                    <a:p>
                      <a:pPr defTabSz="914400">
                        <a:defRPr sz="1800"/>
                      </a:pPr>
                      <a:r>
                        <a:rPr sz="2200"/>
                        <a:t>of 5-7 year olds</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r>
              <a:tr h="434922">
                <a:tc>
                  <a:txBody>
                    <a:bodyPr/>
                    <a:lstStyle/>
                    <a:p>
                      <a:pPr defTabSz="914400">
                        <a:defRPr b="0" sz="1800"/>
                      </a:pPr>
                      <a:r>
                        <a:rPr b="1" sz="2200">
                          <a:solidFill>
                            <a:srgbClr val="FFFFFF"/>
                          </a:solidFill>
                        </a:rPr>
                        <a:t>• 63% </a:t>
                      </a:r>
                    </a:p>
                  </a:txBody>
                  <a:tcPr marL="50800" marR="50800" marT="50800" marB="50800" anchor="ctr" anchorCtr="0" horzOverflow="overflow">
                    <a:lnL w="12700">
                      <a:miter lim="400000"/>
                    </a:lnL>
                    <a:lnR w="12700">
                      <a:miter lim="400000"/>
                    </a:lnR>
                    <a:lnT w="12700">
                      <a:miter lim="400000"/>
                    </a:lnT>
                    <a:lnB w="12700">
                      <a:miter lim="400000"/>
                    </a:lnB>
                    <a:solidFill>
                      <a:schemeClr val="accent1">
                        <a:lumOff val="-13575"/>
                      </a:schemeClr>
                    </a:solidFill>
                  </a:tcPr>
                </a:tc>
                <a:tc>
                  <a:txBody>
                    <a:bodyPr/>
                    <a:lstStyle/>
                    <a:p>
                      <a:pPr defTabSz="914400">
                        <a:defRPr sz="1800"/>
                      </a:pPr>
                      <a:r>
                        <a:rPr sz="2200"/>
                        <a:t>of 8-11 year olds</a:t>
                      </a:r>
                    </a:p>
                  </a:txBody>
                  <a:tcPr marL="50800" marR="50800" marT="50800" marB="50800" anchor="ctr" anchorCtr="0" horzOverflow="overflow">
                    <a:lnL w="12700">
                      <a:miter lim="400000"/>
                    </a:lnL>
                    <a:lnR w="12700">
                      <a:miter lim="400000"/>
                    </a:lnR>
                    <a:lnT w="12700">
                      <a:miter lim="400000"/>
                    </a:lnT>
                    <a:lnB w="12700">
                      <a:miter lim="400000"/>
                    </a:lnB>
                    <a:solidFill>
                      <a:srgbClr val="E3E5E8"/>
                    </a:solidFill>
                  </a:tcPr>
                </a:tc>
              </a:tr>
              <a:tr h="434922">
                <a:tc>
                  <a:txBody>
                    <a:bodyPr/>
                    <a:lstStyle/>
                    <a:p>
                      <a:pPr defTabSz="914400">
                        <a:defRPr b="0" sz="1800"/>
                      </a:pPr>
                      <a:r>
                        <a:rPr b="1" sz="2200">
                          <a:solidFill>
                            <a:srgbClr val="FFFFFF"/>
                          </a:solidFill>
                        </a:rPr>
                        <a:t>• 93% </a:t>
                      </a:r>
                    </a:p>
                  </a:txBody>
                  <a:tcPr marL="50800" marR="50800" marT="50800" marB="50800" anchor="ctr" anchorCtr="0" horzOverflow="overflow">
                    <a:lnL w="12700">
                      <a:miter lim="400000"/>
                    </a:lnL>
                    <a:lnR w="12700">
                      <a:miter lim="400000"/>
                    </a:lnR>
                    <a:lnT w="12700">
                      <a:miter lim="400000"/>
                    </a:lnT>
                    <a:lnB w="12700">
                      <a:miter lim="400000"/>
                    </a:lnB>
                    <a:solidFill>
                      <a:schemeClr val="accent1">
                        <a:lumOff val="-13575"/>
                      </a:schemeClr>
                    </a:solidFill>
                  </a:tcPr>
                </a:tc>
                <a:tc>
                  <a:txBody>
                    <a:bodyPr/>
                    <a:lstStyle/>
                    <a:p>
                      <a:pPr defTabSz="914400">
                        <a:defRPr sz="1800"/>
                      </a:pPr>
                      <a:r>
                        <a:rPr sz="2200"/>
                        <a:t>of 12-15 year olds</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r>
              <a:tr h="434922">
                <a:tc>
                  <a:txBody>
                    <a:bodyPr/>
                    <a:lstStyle/>
                    <a:p>
                      <a:pPr defTabSz="914400">
                        <a:defRPr b="0" sz="1800"/>
                      </a:pPr>
                      <a:r>
                        <a:rPr b="1" sz="2200">
                          <a:solidFill>
                            <a:srgbClr val="FFFFFF"/>
                          </a:solidFill>
                        </a:rPr>
                        <a:t>• 97% </a:t>
                      </a:r>
                    </a:p>
                  </a:txBody>
                  <a:tcPr marL="50800" marR="50800" marT="50800" marB="50800" anchor="ctr" anchorCtr="0" horzOverflow="overflow">
                    <a:lnL w="12700">
                      <a:miter lim="400000"/>
                    </a:lnL>
                    <a:lnR w="12700">
                      <a:miter lim="400000"/>
                    </a:lnR>
                    <a:lnT w="12700">
                      <a:miter lim="400000"/>
                    </a:lnT>
                    <a:lnB w="12700">
                      <a:miter lim="400000"/>
                    </a:lnB>
                    <a:solidFill>
                      <a:schemeClr val="accent1">
                        <a:lumOff val="-13575"/>
                      </a:schemeClr>
                    </a:solidFill>
                  </a:tcPr>
                </a:tc>
                <a:tc>
                  <a:txBody>
                    <a:bodyPr/>
                    <a:lstStyle/>
                    <a:p>
                      <a:pPr defTabSz="914400">
                        <a:defRPr sz="1800"/>
                      </a:pPr>
                      <a:r>
                        <a:rPr sz="2200"/>
                        <a:t>of 16+17 year olds</a:t>
                      </a:r>
                    </a:p>
                  </a:txBody>
                  <a:tcPr marL="50800" marR="50800" marT="50800" marB="50800" anchor="ctr" anchorCtr="0" horzOverflow="overflow">
                    <a:lnL w="12700">
                      <a:miter lim="400000"/>
                    </a:lnL>
                    <a:lnR w="12700">
                      <a:miter lim="400000"/>
                    </a:lnR>
                    <a:lnT w="12700">
                      <a:miter lim="400000"/>
                    </a:lnT>
                    <a:lnB w="12700">
                      <a:miter lim="400000"/>
                    </a:lnB>
                    <a:solidFill>
                      <a:srgbClr val="E3E5E8"/>
                    </a:solidFill>
                  </a:tcPr>
                </a:tc>
              </a:tr>
            </a:tbl>
          </a:graphicData>
        </a:graphic>
      </p:graphicFrame>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8" name="Screenshot 2023-09-18 at 14.32.03.png" descr="Screenshot 2023-09-18 at 14.32.03.png"/>
          <p:cNvPicPr>
            <a:picLocks noChangeAspect="1"/>
          </p:cNvPicPr>
          <p:nvPr/>
        </p:nvPicPr>
        <p:blipFill>
          <a:blip r:embed="rId2">
            <a:extLst/>
          </a:blip>
          <a:stretch>
            <a:fillRect/>
          </a:stretch>
        </p:blipFill>
        <p:spPr>
          <a:xfrm>
            <a:off x="-1" y="1603936"/>
            <a:ext cx="13004801" cy="7129215"/>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
        <p:nvSpPr>
          <p:cNvPr id="379" name="Contact"/>
          <p:cNvSpPr txBox="1"/>
          <p:nvPr>
            <p:ph type="title"/>
          </p:nvPr>
        </p:nvSpPr>
        <p:spPr>
          <a:prstGeom prst="rect">
            <a:avLst/>
          </a:prstGeom>
        </p:spPr>
        <p:txBody>
          <a:bodyPr/>
          <a:lstStyle>
            <a:lvl1pPr marL="461497" indent="-387705" algn="ctr" defTabSz="336499">
              <a:defRPr cap="all" spc="106" sz="5346">
                <a:solidFill>
                  <a:srgbClr val="1A5C71"/>
                </a:solidFill>
                <a:latin typeface="Graphik"/>
                <a:ea typeface="Graphik"/>
                <a:cs typeface="Graphik"/>
                <a:sym typeface="Graphik"/>
              </a:defRPr>
            </a:lvl1pPr>
          </a:lstStyle>
          <a:p>
            <a:pPr/>
            <a:r>
              <a:t>Contact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1" name="influencer-marketing-1.jpg" descr="influencer-marketing-1.jpg"/>
          <p:cNvPicPr>
            <a:picLocks noChangeAspect="1"/>
          </p:cNvPicPr>
          <p:nvPr/>
        </p:nvPicPr>
        <p:blipFill>
          <a:blip r:embed="rId2">
            <a:extLst/>
          </a:blip>
          <a:srcRect l="10925" t="0" r="10925" b="0"/>
          <a:stretch>
            <a:fillRect/>
          </a:stretch>
        </p:blipFill>
        <p:spPr>
          <a:xfrm>
            <a:off x="265663" y="4109436"/>
            <a:ext cx="3531314" cy="4518650"/>
          </a:xfrm>
          <a:prstGeom prst="rect">
            <a:avLst/>
          </a:prstGeom>
          <a:ln w="12700">
            <a:miter lim="400000"/>
          </a:ln>
        </p:spPr>
      </p:pic>
      <p:sp>
        <p:nvSpPr>
          <p:cNvPr id="382" name="Rectangle"/>
          <p:cNvSpPr/>
          <p:nvPr/>
        </p:nvSpPr>
        <p:spPr>
          <a:xfrm>
            <a:off x="-8467" y="-8467"/>
            <a:ext cx="13021735" cy="2177918"/>
          </a:xfrm>
          <a:prstGeom prst="rect">
            <a:avLst/>
          </a:prstGeom>
          <a:solidFill>
            <a:schemeClr val="accent4"/>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p>
        </p:txBody>
      </p:sp>
      <p:sp>
        <p:nvSpPr>
          <p:cNvPr id="383" name="Circle"/>
          <p:cNvSpPr/>
          <p:nvPr/>
        </p:nvSpPr>
        <p:spPr>
          <a:xfrm>
            <a:off x="313266" y="230749"/>
            <a:ext cx="2639451" cy="2639451"/>
          </a:xfrm>
          <a:prstGeom prst="ellipse">
            <a:avLst/>
          </a:prstGeom>
          <a:solidFill>
            <a:schemeClr val="accent5">
              <a:hueOff val="-152895"/>
              <a:lumOff val="12368"/>
            </a:schemeClr>
          </a:solidFill>
          <a:ln w="152400">
            <a:solidFill>
              <a:schemeClr val="accent4">
                <a:hueOff val="-1247790"/>
                <a:lumOff val="-12326"/>
              </a:schemeClr>
            </a:solidFill>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p>
        </p:txBody>
      </p:sp>
      <p:sp>
        <p:nvSpPr>
          <p:cNvPr id="384" name="Top 5"/>
          <p:cNvSpPr txBox="1"/>
          <p:nvPr/>
        </p:nvSpPr>
        <p:spPr>
          <a:xfrm>
            <a:off x="520852" y="1009997"/>
            <a:ext cx="2224279" cy="10809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0"/>
              </a:spcBef>
              <a:defRPr b="1" sz="6500">
                <a:solidFill>
                  <a:srgbClr val="FFFFFF"/>
                </a:solidFill>
              </a:defRPr>
            </a:lvl1pPr>
          </a:lstStyle>
          <a:p>
            <a:pPr/>
            <a:r>
              <a:t>Top 5</a:t>
            </a:r>
          </a:p>
        </p:txBody>
      </p:sp>
      <p:sp>
        <p:nvSpPr>
          <p:cNvPr id="385" name="The"/>
          <p:cNvSpPr txBox="1"/>
          <p:nvPr/>
        </p:nvSpPr>
        <p:spPr>
          <a:xfrm>
            <a:off x="1293584" y="843797"/>
            <a:ext cx="678816" cy="4733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0"/>
              </a:spcBef>
              <a:defRPr b="1" sz="2500">
                <a:solidFill>
                  <a:schemeClr val="accent4">
                    <a:hueOff val="348544"/>
                    <a:lumOff val="7139"/>
                  </a:schemeClr>
                </a:solidFill>
              </a:defRPr>
            </a:lvl1pPr>
          </a:lstStyle>
          <a:p>
            <a:pPr/>
            <a:r>
              <a:t>The</a:t>
            </a:r>
          </a:p>
        </p:txBody>
      </p:sp>
      <p:sp>
        <p:nvSpPr>
          <p:cNvPr id="386" name="👎🏻"/>
          <p:cNvSpPr txBox="1"/>
          <p:nvPr/>
        </p:nvSpPr>
        <p:spPr>
          <a:xfrm>
            <a:off x="1663700" y="2201664"/>
            <a:ext cx="1308101" cy="166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0"/>
              </a:spcBef>
              <a:defRPr sz="9400">
                <a:solidFill>
                  <a:srgbClr val="5E5E5E"/>
                </a:solidFill>
              </a:defRPr>
            </a:lvl1pPr>
          </a:lstStyle>
          <a:p>
            <a:pPr/>
            <a:r>
              <a:t>👎🏻</a:t>
            </a:r>
          </a:p>
        </p:txBody>
      </p:sp>
      <p:sp>
        <p:nvSpPr>
          <p:cNvPr id="387" name="😢"/>
          <p:cNvSpPr txBox="1"/>
          <p:nvPr/>
        </p:nvSpPr>
        <p:spPr>
          <a:xfrm>
            <a:off x="520766" y="340055"/>
            <a:ext cx="787401"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0"/>
              </a:spcBef>
              <a:defRPr sz="5300">
                <a:solidFill>
                  <a:srgbClr val="5E5E5E"/>
                </a:solidFill>
              </a:defRPr>
            </a:lvl1pPr>
          </a:lstStyle>
          <a:p>
            <a:pPr/>
            <a:r>
              <a:t>😢</a:t>
            </a:r>
          </a:p>
        </p:txBody>
      </p:sp>
      <p:sp>
        <p:nvSpPr>
          <p:cNvPr id="388" name="Platforms Flagged for…"/>
          <p:cNvSpPr txBox="1"/>
          <p:nvPr/>
        </p:nvSpPr>
        <p:spPr>
          <a:xfrm>
            <a:off x="3568188" y="79541"/>
            <a:ext cx="8481213" cy="19837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00000"/>
              </a:lnSpc>
              <a:spcBef>
                <a:spcPts val="0"/>
              </a:spcBef>
              <a:defRPr b="1" sz="6200">
                <a:solidFill>
                  <a:srgbClr val="FFFFFF"/>
                </a:solidFill>
              </a:defRPr>
            </a:pPr>
            <a:r>
              <a:t>Platforms Flagged for </a:t>
            </a:r>
          </a:p>
          <a:p>
            <a:pPr>
              <a:lnSpc>
                <a:spcPct val="100000"/>
              </a:lnSpc>
              <a:spcBef>
                <a:spcPts val="0"/>
              </a:spcBef>
              <a:defRPr b="1" sz="6200">
                <a:solidFill>
                  <a:srgbClr val="FFFFFF"/>
                </a:solidFill>
              </a:defRPr>
            </a:pPr>
            <a:r>
              <a:t>Severe </a:t>
            </a:r>
            <a:r>
              <a:rPr>
                <a:solidFill>
                  <a:schemeClr val="accent5">
                    <a:hueOff val="-82419"/>
                    <a:satOff val="-9513"/>
                    <a:lumOff val="-16343"/>
                  </a:schemeClr>
                </a:solidFill>
              </a:rPr>
              <a:t>Bullying</a:t>
            </a:r>
          </a:p>
        </p:txBody>
      </p:sp>
      <p:sp>
        <p:nvSpPr>
          <p:cNvPr id="389" name="Discord…"/>
          <p:cNvSpPr txBox="1"/>
          <p:nvPr/>
        </p:nvSpPr>
        <p:spPr>
          <a:xfrm>
            <a:off x="4114529" y="2456722"/>
            <a:ext cx="5631638" cy="699394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84479" indent="-284479">
              <a:lnSpc>
                <a:spcPct val="100000"/>
              </a:lnSpc>
              <a:spcBef>
                <a:spcPts val="1500"/>
              </a:spcBef>
              <a:buSzPct val="100000"/>
              <a:buAutoNum type="arabicPeriod" startAt="1"/>
              <a:defRPr sz="8200">
                <a:solidFill>
                  <a:schemeClr val="accent1">
                    <a:hueOff val="114395"/>
                    <a:lumOff val="-24975"/>
                  </a:schemeClr>
                </a:solidFill>
              </a:defRPr>
            </a:pPr>
            <a:r>
              <a:t>Discord</a:t>
            </a:r>
          </a:p>
          <a:p>
            <a:pPr marL="284479" indent="-284479">
              <a:lnSpc>
                <a:spcPct val="100000"/>
              </a:lnSpc>
              <a:spcBef>
                <a:spcPts val="1500"/>
              </a:spcBef>
              <a:buSzPct val="100000"/>
              <a:buAutoNum type="arabicPeriod" startAt="1"/>
              <a:defRPr sz="8200">
                <a:solidFill>
                  <a:schemeClr val="accent3">
                    <a:hueOff val="362282"/>
                    <a:satOff val="31803"/>
                    <a:lumOff val="-18242"/>
                  </a:schemeClr>
                </a:solidFill>
              </a:defRPr>
            </a:pPr>
            <a:r>
              <a:t>Snapchat</a:t>
            </a:r>
          </a:p>
          <a:p>
            <a:pPr marL="284479" indent="-284479">
              <a:lnSpc>
                <a:spcPct val="100000"/>
              </a:lnSpc>
              <a:spcBef>
                <a:spcPts val="1500"/>
              </a:spcBef>
              <a:buSzPct val="100000"/>
              <a:buAutoNum type="arabicPeriod" startAt="1"/>
              <a:defRPr sz="8200">
                <a:solidFill>
                  <a:schemeClr val="accent5">
                    <a:hueOff val="-82419"/>
                    <a:satOff val="-9513"/>
                    <a:lumOff val="-16343"/>
                  </a:schemeClr>
                </a:solidFill>
              </a:defRPr>
            </a:pPr>
            <a:r>
              <a:t>Instagram</a:t>
            </a:r>
          </a:p>
          <a:p>
            <a:pPr marL="284479" indent="-284479">
              <a:lnSpc>
                <a:spcPct val="100000"/>
              </a:lnSpc>
              <a:spcBef>
                <a:spcPts val="1500"/>
              </a:spcBef>
              <a:buSzPct val="100000"/>
              <a:buAutoNum type="arabicPeriod" startAt="1"/>
              <a:defRPr sz="8200">
                <a:solidFill>
                  <a:schemeClr val="accent2">
                    <a:hueOff val="-202083"/>
                    <a:satOff val="17755"/>
                    <a:lumOff val="-16089"/>
                  </a:schemeClr>
                </a:solidFill>
              </a:defRPr>
            </a:pPr>
            <a:r>
              <a:t>Kik</a:t>
            </a:r>
          </a:p>
          <a:p>
            <a:pPr marL="284479" indent="-284479">
              <a:lnSpc>
                <a:spcPct val="100000"/>
              </a:lnSpc>
              <a:spcBef>
                <a:spcPts val="1500"/>
              </a:spcBef>
              <a:buSzPct val="100000"/>
              <a:buAutoNum type="arabicPeriod" startAt="1"/>
              <a:defRPr sz="8200">
                <a:solidFill>
                  <a:schemeClr val="accent6">
                    <a:satOff val="-20754"/>
                    <a:lumOff val="-16738"/>
                  </a:schemeClr>
                </a:solidFill>
              </a:defRPr>
            </a:pPr>
            <a:r>
              <a:t>Tik Tok</a:t>
            </a:r>
          </a:p>
        </p:txBody>
      </p:sp>
      <p:pic>
        <p:nvPicPr>
          <p:cNvPr id="390" name="TikTok.png" descr="TikTok.png"/>
          <p:cNvPicPr>
            <a:picLocks noChangeAspect="1"/>
          </p:cNvPicPr>
          <p:nvPr/>
        </p:nvPicPr>
        <p:blipFill>
          <a:blip r:embed="rId3">
            <a:extLst/>
          </a:blip>
          <a:stretch>
            <a:fillRect/>
          </a:stretch>
        </p:blipFill>
        <p:spPr>
          <a:xfrm>
            <a:off x="9949337" y="8358224"/>
            <a:ext cx="858368" cy="858368"/>
          </a:xfrm>
          <a:prstGeom prst="rect">
            <a:avLst/>
          </a:prstGeom>
          <a:ln w="12700">
            <a:miter lim="400000"/>
          </a:ln>
        </p:spPr>
      </p:pic>
      <p:pic>
        <p:nvPicPr>
          <p:cNvPr id="391" name="Discord.png" descr="Discord.png"/>
          <p:cNvPicPr>
            <a:picLocks noChangeAspect="1"/>
          </p:cNvPicPr>
          <p:nvPr/>
        </p:nvPicPr>
        <p:blipFill>
          <a:blip r:embed="rId4">
            <a:extLst/>
          </a:blip>
          <a:stretch>
            <a:fillRect/>
          </a:stretch>
        </p:blipFill>
        <p:spPr>
          <a:xfrm>
            <a:off x="9792263" y="2539949"/>
            <a:ext cx="1040283" cy="987130"/>
          </a:xfrm>
          <a:prstGeom prst="rect">
            <a:avLst/>
          </a:prstGeom>
          <a:ln w="12700">
            <a:miter lim="400000"/>
          </a:ln>
        </p:spPr>
      </p:pic>
      <p:pic>
        <p:nvPicPr>
          <p:cNvPr id="392" name="Twitch.png" descr="Twitch.png"/>
          <p:cNvPicPr>
            <a:picLocks noChangeAspect="1"/>
          </p:cNvPicPr>
          <p:nvPr/>
        </p:nvPicPr>
        <p:blipFill>
          <a:blip r:embed="rId5">
            <a:extLst/>
          </a:blip>
          <a:stretch>
            <a:fillRect/>
          </a:stretch>
        </p:blipFill>
        <p:spPr>
          <a:xfrm>
            <a:off x="11782475" y="2608837"/>
            <a:ext cx="908272" cy="903198"/>
          </a:xfrm>
          <a:prstGeom prst="rect">
            <a:avLst/>
          </a:prstGeom>
          <a:ln w="12700">
            <a:miter lim="400000"/>
          </a:ln>
        </p:spPr>
      </p:pic>
      <p:pic>
        <p:nvPicPr>
          <p:cNvPr id="393" name="Unknown-5.jpeg" descr="Unknown-5.jpeg"/>
          <p:cNvPicPr>
            <a:picLocks noChangeAspect="1"/>
          </p:cNvPicPr>
          <p:nvPr/>
        </p:nvPicPr>
        <p:blipFill>
          <a:blip r:embed="rId6">
            <a:extLst/>
          </a:blip>
          <a:stretch>
            <a:fillRect/>
          </a:stretch>
        </p:blipFill>
        <p:spPr>
          <a:xfrm>
            <a:off x="9792263" y="5546519"/>
            <a:ext cx="1040283" cy="1040284"/>
          </a:xfrm>
          <a:prstGeom prst="rect">
            <a:avLst/>
          </a:prstGeom>
          <a:ln w="12700">
            <a:miter lim="400000"/>
          </a:ln>
        </p:spPr>
      </p:pic>
      <p:pic>
        <p:nvPicPr>
          <p:cNvPr id="394" name="Screen-Shot-2022-07-16-at-11.05.38-PM-292x300.png" descr="Screen-Shot-2022-07-16-at-11.05.38-PM-292x300.png"/>
          <p:cNvPicPr>
            <a:picLocks noChangeAspect="1"/>
          </p:cNvPicPr>
          <p:nvPr/>
        </p:nvPicPr>
        <p:blipFill>
          <a:blip r:embed="rId7">
            <a:extLst/>
          </a:blip>
          <a:stretch>
            <a:fillRect/>
          </a:stretch>
        </p:blipFill>
        <p:spPr>
          <a:xfrm>
            <a:off x="9792263" y="4003726"/>
            <a:ext cx="1040283" cy="1068785"/>
          </a:xfrm>
          <a:prstGeom prst="rect">
            <a:avLst/>
          </a:prstGeom>
          <a:ln w="12700">
            <a:miter lim="400000"/>
          </a:ln>
        </p:spPr>
      </p:pic>
      <p:pic>
        <p:nvPicPr>
          <p:cNvPr id="395" name="Screen-Shot-2022-07-16-at-11.18.42-PM-300x282.png" descr="Screen-Shot-2022-07-16-at-11.18.42-PM-300x282.png"/>
          <p:cNvPicPr>
            <a:picLocks noChangeAspect="1"/>
          </p:cNvPicPr>
          <p:nvPr/>
        </p:nvPicPr>
        <p:blipFill>
          <a:blip r:embed="rId8">
            <a:extLst/>
          </a:blip>
          <a:stretch>
            <a:fillRect/>
          </a:stretch>
        </p:blipFill>
        <p:spPr>
          <a:xfrm>
            <a:off x="11756186" y="4109435"/>
            <a:ext cx="960849" cy="903198"/>
          </a:xfrm>
          <a:prstGeom prst="rect">
            <a:avLst/>
          </a:prstGeom>
          <a:ln w="12700">
            <a:miter lim="400000"/>
          </a:ln>
        </p:spPr>
      </p:pic>
      <p:pic>
        <p:nvPicPr>
          <p:cNvPr id="396" name="Kik-logo-100x72.png" descr="Kik-logo-100x72.png"/>
          <p:cNvPicPr>
            <a:picLocks noChangeAspect="1"/>
          </p:cNvPicPr>
          <p:nvPr/>
        </p:nvPicPr>
        <p:blipFill>
          <a:blip r:embed="rId9">
            <a:extLst/>
          </a:blip>
          <a:stretch>
            <a:fillRect/>
          </a:stretch>
        </p:blipFill>
        <p:spPr>
          <a:xfrm>
            <a:off x="9792263" y="6906786"/>
            <a:ext cx="1172516" cy="844213"/>
          </a:xfrm>
          <a:prstGeom prst="rect">
            <a:avLst/>
          </a:prstGeom>
          <a:ln w="12700">
            <a:miter lim="400000"/>
          </a:ln>
        </p:spPr>
      </p:pic>
      <p:pic>
        <p:nvPicPr>
          <p:cNvPr id="397" name="a9614be884156c0c2520f11f22a40e3c.jpeg" descr="a9614be884156c0c2520f11f22a40e3c.jpeg"/>
          <p:cNvPicPr>
            <a:picLocks noChangeAspect="1"/>
          </p:cNvPicPr>
          <p:nvPr/>
        </p:nvPicPr>
        <p:blipFill>
          <a:blip r:embed="rId10">
            <a:extLst/>
          </a:blip>
          <a:stretch>
            <a:fillRect/>
          </a:stretch>
        </p:blipFill>
        <p:spPr>
          <a:xfrm>
            <a:off x="11814505" y="6906786"/>
            <a:ext cx="844212" cy="844213"/>
          </a:xfrm>
          <a:prstGeom prst="rect">
            <a:avLst/>
          </a:prstGeom>
          <a:ln w="12700">
            <a:miter lim="400000"/>
          </a:ln>
        </p:spPr>
      </p:pic>
      <p:sp>
        <p:nvSpPr>
          <p:cNvPr id="398" name="Twitch"/>
          <p:cNvSpPr txBox="1"/>
          <p:nvPr/>
        </p:nvSpPr>
        <p:spPr>
          <a:xfrm>
            <a:off x="11889798" y="3610089"/>
            <a:ext cx="693625" cy="3245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0"/>
              </a:spcBef>
              <a:defRPr sz="1600">
                <a:solidFill>
                  <a:srgbClr val="5E5E5E"/>
                </a:solidFill>
              </a:defRPr>
            </a:lvl1pPr>
          </a:lstStyle>
          <a:p>
            <a:pPr/>
            <a:r>
              <a:t>Twitch</a:t>
            </a:r>
          </a:p>
        </p:txBody>
      </p:sp>
      <p:sp>
        <p:nvSpPr>
          <p:cNvPr id="399" name="Hoop"/>
          <p:cNvSpPr txBox="1"/>
          <p:nvPr/>
        </p:nvSpPr>
        <p:spPr>
          <a:xfrm>
            <a:off x="11929219" y="5185074"/>
            <a:ext cx="614783" cy="3245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0"/>
              </a:spcBef>
              <a:defRPr sz="1600">
                <a:solidFill>
                  <a:srgbClr val="5E5E5E"/>
                </a:solidFill>
              </a:defRPr>
            </a:lvl1pPr>
          </a:lstStyle>
          <a:p>
            <a:pPr/>
            <a:r>
              <a:t>Hoop</a:t>
            </a:r>
          </a:p>
        </p:txBody>
      </p:sp>
      <p:sp>
        <p:nvSpPr>
          <p:cNvPr id="400" name="Whatsapp"/>
          <p:cNvSpPr txBox="1"/>
          <p:nvPr/>
        </p:nvSpPr>
        <p:spPr>
          <a:xfrm>
            <a:off x="11716469" y="7839039"/>
            <a:ext cx="1040283" cy="3245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0"/>
              </a:spcBef>
              <a:defRPr sz="1600">
                <a:solidFill>
                  <a:srgbClr val="5E5E5E"/>
                </a:solidFill>
              </a:defRPr>
            </a:lvl1pPr>
          </a:lstStyle>
          <a:p>
            <a:pPr/>
            <a:r>
              <a:t>Whatsapp</a:t>
            </a:r>
          </a:p>
        </p:txBody>
      </p:sp>
      <p:sp>
        <p:nvSpPr>
          <p:cNvPr id="401" name="Line"/>
          <p:cNvSpPr/>
          <p:nvPr/>
        </p:nvSpPr>
        <p:spPr>
          <a:xfrm flipV="1">
            <a:off x="11249129" y="2491845"/>
            <a:ext cx="1" cy="6923696"/>
          </a:xfrm>
          <a:prstGeom prst="line">
            <a:avLst/>
          </a:prstGeom>
          <a:ln w="25400">
            <a:solidFill>
              <a:srgbClr val="000000"/>
            </a:solidFill>
            <a:miter lim="400000"/>
          </a:ln>
        </p:spPr>
        <p:txBody>
          <a:bodyPr lIns="50800" tIns="50800" rIns="50800" bIns="50800" anchor="ctr"/>
          <a:lstStyle/>
          <a:p>
            <a:pPr algn="ctr">
              <a:lnSpc>
                <a:spcPct val="100000"/>
              </a:lnSpc>
              <a:spcBef>
                <a:spcPts val="0"/>
              </a:spcBef>
              <a:defRPr sz="1600">
                <a:solidFill>
                  <a:srgbClr val="5E5E5E"/>
                </a:solidFill>
              </a:defRPr>
            </a:pPr>
          </a:p>
        </p:txBody>
      </p:sp>
      <p:sp>
        <p:nvSpPr>
          <p:cNvPr id="402" name="Rectangle"/>
          <p:cNvSpPr/>
          <p:nvPr/>
        </p:nvSpPr>
        <p:spPr>
          <a:xfrm>
            <a:off x="-11164" y="2441045"/>
            <a:ext cx="1982061" cy="658645"/>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p>
        </p:txBody>
      </p:sp>
      <p:sp>
        <p:nvSpPr>
          <p:cNvPr id="403" name="😢"/>
          <p:cNvSpPr txBox="1"/>
          <p:nvPr/>
        </p:nvSpPr>
        <p:spPr>
          <a:xfrm>
            <a:off x="9779004" y="1021308"/>
            <a:ext cx="1066801" cy="1346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0"/>
              </a:spcBef>
              <a:defRPr sz="7500">
                <a:solidFill>
                  <a:srgbClr val="5E5E5E"/>
                </a:solidFill>
              </a:defRPr>
            </a:lvl1pPr>
          </a:lstStyle>
          <a:p>
            <a:pPr/>
            <a:r>
              <a:t>😢</a:t>
            </a:r>
          </a:p>
        </p:txBody>
      </p:sp>
      <p:sp>
        <p:nvSpPr>
          <p:cNvPr id="404" name="Others to watch for:"/>
          <p:cNvSpPr txBox="1"/>
          <p:nvPr/>
        </p:nvSpPr>
        <p:spPr>
          <a:xfrm>
            <a:off x="11329805" y="2230430"/>
            <a:ext cx="1585011" cy="2874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0"/>
              </a:spcBef>
              <a:defRPr sz="1300">
                <a:solidFill>
                  <a:srgbClr val="5E5E5E"/>
                </a:solidFill>
              </a:defRPr>
            </a:lvl1pPr>
          </a:lstStyle>
          <a:p>
            <a:pPr/>
            <a:r>
              <a:t>Others to watch for:</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406" name="Screen Shot 2021-02-09 at 14.15.15.png" descr="Screen Shot 2021-02-09 at 14.15.15.png"/>
          <p:cNvPicPr>
            <a:picLocks noChangeAspect="1"/>
          </p:cNvPicPr>
          <p:nvPr/>
        </p:nvPicPr>
        <p:blipFill>
          <a:blip r:embed="rId2">
            <a:extLst/>
          </a:blip>
          <a:stretch>
            <a:fillRect/>
          </a:stretch>
        </p:blipFill>
        <p:spPr>
          <a:xfrm>
            <a:off x="-102686" y="-83246"/>
            <a:ext cx="13210171" cy="9920092"/>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What can you do?"/>
          <p:cNvSpPr txBox="1"/>
          <p:nvPr>
            <p:ph type="title"/>
          </p:nvPr>
        </p:nvSpPr>
        <p:spPr>
          <a:prstGeom prst="rect">
            <a:avLst/>
          </a:prstGeom>
        </p:spPr>
        <p:txBody>
          <a:bodyPr/>
          <a:lstStyle/>
          <a:p>
            <a:pPr/>
            <a:r>
              <a:t>What can you do?</a:t>
            </a:r>
          </a:p>
        </p:txBody>
      </p:sp>
      <p:sp>
        <p:nvSpPr>
          <p:cNvPr id="409" name="We don’t disclose because no one will help, and many will make it worse."/>
          <p:cNvSpPr txBox="1"/>
          <p:nvPr/>
        </p:nvSpPr>
        <p:spPr>
          <a:xfrm>
            <a:off x="1150416" y="5884520"/>
            <a:ext cx="10703968"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lnSpc>
                <a:spcPct val="100000"/>
              </a:lnSpc>
              <a:spcBef>
                <a:spcPts val="0"/>
              </a:spcBef>
              <a:defRPr b="1" i="1" sz="2400">
                <a:solidFill>
                  <a:srgbClr val="5E5E5E"/>
                </a:solidFill>
              </a:defRPr>
            </a:lvl1pPr>
          </a:lstStyle>
          <a:p>
            <a:pPr/>
            <a:r>
              <a:t>We don’t disclose because no one will help, and many will make it worse.</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Rectangle"/>
          <p:cNvSpPr/>
          <p:nvPr/>
        </p:nvSpPr>
        <p:spPr>
          <a:xfrm>
            <a:off x="-19844" y="-8467"/>
            <a:ext cx="6452394" cy="9770534"/>
          </a:xfrm>
          <a:prstGeom prst="rect">
            <a:avLst/>
          </a:prstGeom>
          <a:solidFill>
            <a:schemeClr val="accent3"/>
          </a:solidFill>
          <a:ln w="12700">
            <a:miter lim="400000"/>
          </a:ln>
        </p:spPr>
        <p:txBody>
          <a:bodyPr lIns="38100" tIns="38100" rIns="38100" bIns="381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p>
        </p:txBody>
      </p:sp>
      <p:sp>
        <p:nvSpPr>
          <p:cNvPr id="412" name="Rectangle"/>
          <p:cNvSpPr/>
          <p:nvPr/>
        </p:nvSpPr>
        <p:spPr>
          <a:xfrm>
            <a:off x="6584950" y="-8467"/>
            <a:ext cx="6452394" cy="9770534"/>
          </a:xfrm>
          <a:prstGeom prst="rect">
            <a:avLst/>
          </a:prstGeom>
          <a:solidFill>
            <a:schemeClr val="accent5">
              <a:hueOff val="-82419"/>
              <a:satOff val="-9513"/>
              <a:lumOff val="-16343"/>
            </a:schemeClr>
          </a:solidFill>
          <a:ln w="12700">
            <a:miter lim="400000"/>
          </a:ln>
        </p:spPr>
        <p:txBody>
          <a:bodyPr lIns="38100" tIns="38100" rIns="38100" bIns="381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p>
        </p:txBody>
      </p:sp>
      <p:sp>
        <p:nvSpPr>
          <p:cNvPr id="413" name="Rectangle"/>
          <p:cNvSpPr/>
          <p:nvPr/>
        </p:nvSpPr>
        <p:spPr>
          <a:xfrm>
            <a:off x="4811051" y="2439656"/>
            <a:ext cx="3382699" cy="6705601"/>
          </a:xfrm>
          <a:prstGeom prst="rect">
            <a:avLst/>
          </a:prstGeom>
          <a:solidFill>
            <a:srgbClr val="FFFFFF"/>
          </a:solidFill>
          <a:ln w="12700">
            <a:miter lim="400000"/>
          </a:ln>
        </p:spPr>
        <p:txBody>
          <a:bodyPr lIns="38100" tIns="38100" rIns="38100" bIns="381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p>
        </p:txBody>
      </p:sp>
      <p:sp>
        <p:nvSpPr>
          <p:cNvPr id="414" name="Phone"/>
          <p:cNvSpPr/>
          <p:nvPr/>
        </p:nvSpPr>
        <p:spPr>
          <a:xfrm>
            <a:off x="4651675" y="2149190"/>
            <a:ext cx="3701449" cy="76226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8" y="0"/>
                </a:moveTo>
                <a:cubicBezTo>
                  <a:pt x="934" y="0"/>
                  <a:pt x="0" y="453"/>
                  <a:pt x="0" y="1004"/>
                </a:cubicBezTo>
                <a:lnTo>
                  <a:pt x="0" y="20596"/>
                </a:lnTo>
                <a:cubicBezTo>
                  <a:pt x="0" y="21152"/>
                  <a:pt x="934" y="21600"/>
                  <a:pt x="2068" y="21600"/>
                </a:cubicBezTo>
                <a:lnTo>
                  <a:pt x="19532" y="21600"/>
                </a:lnTo>
                <a:cubicBezTo>
                  <a:pt x="20666" y="21600"/>
                  <a:pt x="21600" y="21147"/>
                  <a:pt x="21600" y="20596"/>
                </a:cubicBezTo>
                <a:lnTo>
                  <a:pt x="21600" y="1004"/>
                </a:lnTo>
                <a:cubicBezTo>
                  <a:pt x="21600" y="453"/>
                  <a:pt x="20677" y="0"/>
                  <a:pt x="19532" y="0"/>
                </a:cubicBezTo>
                <a:lnTo>
                  <a:pt x="2068" y="0"/>
                </a:lnTo>
                <a:close/>
                <a:moveTo>
                  <a:pt x="9142" y="1350"/>
                </a:moveTo>
                <a:lnTo>
                  <a:pt x="12468" y="1350"/>
                </a:lnTo>
                <a:cubicBezTo>
                  <a:pt x="12758" y="1350"/>
                  <a:pt x="12990" y="1463"/>
                  <a:pt x="12990" y="1604"/>
                </a:cubicBezTo>
                <a:cubicBezTo>
                  <a:pt x="12990" y="1744"/>
                  <a:pt x="12758" y="1858"/>
                  <a:pt x="12468" y="1858"/>
                </a:cubicBezTo>
                <a:lnTo>
                  <a:pt x="9142" y="1858"/>
                </a:lnTo>
                <a:cubicBezTo>
                  <a:pt x="8853" y="1858"/>
                  <a:pt x="8621" y="1744"/>
                  <a:pt x="8621" y="1604"/>
                </a:cubicBezTo>
                <a:cubicBezTo>
                  <a:pt x="8621" y="1463"/>
                  <a:pt x="8853" y="1350"/>
                  <a:pt x="9142" y="1350"/>
                </a:cubicBezTo>
                <a:close/>
                <a:moveTo>
                  <a:pt x="1477" y="2927"/>
                </a:moveTo>
                <a:lnTo>
                  <a:pt x="20123" y="2927"/>
                </a:lnTo>
                <a:lnTo>
                  <a:pt x="20123" y="18985"/>
                </a:lnTo>
                <a:lnTo>
                  <a:pt x="1477" y="18985"/>
                </a:lnTo>
                <a:lnTo>
                  <a:pt x="1477" y="2927"/>
                </a:lnTo>
                <a:close/>
              </a:path>
            </a:pathLst>
          </a:custGeom>
          <a:solidFill>
            <a:srgbClr val="000000"/>
          </a:solidFill>
          <a:ln w="12700">
            <a:miter lim="400000"/>
          </a:ln>
        </p:spPr>
        <p:txBody>
          <a:bodyPr lIns="38100" tIns="38100" rIns="38100" bIns="381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p>
        </p:txBody>
      </p:sp>
      <p:sp>
        <p:nvSpPr>
          <p:cNvPr id="415" name="🤦🏻♂️"/>
          <p:cNvSpPr txBox="1"/>
          <p:nvPr/>
        </p:nvSpPr>
        <p:spPr>
          <a:xfrm>
            <a:off x="1219662" y="5328112"/>
            <a:ext cx="4203701" cy="54737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584200">
              <a:lnSpc>
                <a:spcPct val="100000"/>
              </a:lnSpc>
              <a:spcBef>
                <a:spcPts val="0"/>
              </a:spcBef>
              <a:defRPr b="1" sz="32400"/>
            </a:lvl1pPr>
          </a:lstStyle>
          <a:p>
            <a:pPr/>
            <a:r>
              <a:t>🤦🏻‍♂️</a:t>
            </a:r>
          </a:p>
        </p:txBody>
      </p:sp>
      <p:sp>
        <p:nvSpPr>
          <p:cNvPr id="416" name="🙍🏼♀️"/>
          <p:cNvSpPr txBox="1"/>
          <p:nvPr/>
        </p:nvSpPr>
        <p:spPr>
          <a:xfrm>
            <a:off x="7558616" y="5328112"/>
            <a:ext cx="4203701" cy="54737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584200">
              <a:lnSpc>
                <a:spcPct val="100000"/>
              </a:lnSpc>
              <a:spcBef>
                <a:spcPts val="0"/>
              </a:spcBef>
              <a:defRPr b="1" sz="32400"/>
            </a:lvl1pPr>
          </a:lstStyle>
          <a:p>
            <a:pPr/>
            <a:r>
              <a:t>🙍🏼‍♀️</a:t>
            </a:r>
          </a:p>
        </p:txBody>
      </p:sp>
      <p:sp>
        <p:nvSpPr>
          <p:cNvPr id="417" name="You smell"/>
          <p:cNvSpPr/>
          <p:nvPr/>
        </p:nvSpPr>
        <p:spPr>
          <a:xfrm>
            <a:off x="5833533" y="3582061"/>
            <a:ext cx="2015068" cy="456540"/>
          </a:xfrm>
          <a:prstGeom prst="roundRect">
            <a:avLst>
              <a:gd name="adj" fmla="val 41727"/>
            </a:avLst>
          </a:prstGeom>
          <a:solidFill>
            <a:schemeClr val="accent1"/>
          </a:solidFill>
          <a:ln w="12700">
            <a:miter lim="400000"/>
          </a:ln>
          <a:extLst>
            <a:ext uri="{C572A759-6A51-4108-AA02-DFA0A04FC94B}">
              <ma14:wrappingTextBoxFlag xmlns:ma14="http://schemas.microsoft.com/office/mac/drawingml/2011/main" val="1"/>
            </a:ext>
          </a:extLst>
        </p:spPr>
        <p:txBody>
          <a:bodyPr lIns="38100" tIns="38100" rIns="38100" bIns="38100" anchor="ctr"/>
          <a:lstStyle>
            <a:lvl1pPr algn="ctr" defTabSz="584200">
              <a:lnSpc>
                <a:spcPct val="100000"/>
              </a:lnSpc>
              <a:spcBef>
                <a:spcPts val="0"/>
              </a:spcBef>
              <a:defRPr sz="1400">
                <a:solidFill>
                  <a:srgbClr val="FFFFFF"/>
                </a:solidFill>
                <a:latin typeface="Helvetica Neue Medium"/>
                <a:ea typeface="Helvetica Neue Medium"/>
                <a:cs typeface="Helvetica Neue Medium"/>
                <a:sym typeface="Helvetica Neue Medium"/>
              </a:defRPr>
            </a:lvl1pPr>
          </a:lstStyle>
          <a:p>
            <a:pPr/>
            <a:r>
              <a:t>You smell</a:t>
            </a:r>
          </a:p>
        </p:txBody>
      </p:sp>
      <p:sp>
        <p:nvSpPr>
          <p:cNvPr id="418" name="🤬"/>
          <p:cNvSpPr txBox="1"/>
          <p:nvPr/>
        </p:nvSpPr>
        <p:spPr>
          <a:xfrm>
            <a:off x="5022849" y="3334080"/>
            <a:ext cx="774701" cy="9779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584200">
              <a:lnSpc>
                <a:spcPct val="100000"/>
              </a:lnSpc>
              <a:spcBef>
                <a:spcPts val="0"/>
              </a:spcBef>
              <a:defRPr b="1" sz="5400"/>
            </a:lvl1pPr>
          </a:lstStyle>
          <a:p>
            <a:pPr/>
            <a:r>
              <a:t>🤬</a:t>
            </a:r>
          </a:p>
        </p:txBody>
      </p:sp>
      <p:sp>
        <p:nvSpPr>
          <p:cNvPr id="419" name="😢"/>
          <p:cNvSpPr txBox="1"/>
          <p:nvPr/>
        </p:nvSpPr>
        <p:spPr>
          <a:xfrm>
            <a:off x="7274983" y="4387850"/>
            <a:ext cx="774701" cy="9779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584200">
              <a:lnSpc>
                <a:spcPct val="100000"/>
              </a:lnSpc>
              <a:spcBef>
                <a:spcPts val="0"/>
              </a:spcBef>
              <a:defRPr b="1" sz="5400"/>
            </a:lvl1pPr>
          </a:lstStyle>
          <a:p>
            <a:pPr/>
            <a:r>
              <a:t>😢</a:t>
            </a:r>
          </a:p>
        </p:txBody>
      </p:sp>
      <p:sp>
        <p:nvSpPr>
          <p:cNvPr id="420" name="Please stop"/>
          <p:cNvSpPr/>
          <p:nvPr/>
        </p:nvSpPr>
        <p:spPr>
          <a:xfrm>
            <a:off x="5113866" y="4648530"/>
            <a:ext cx="2015068" cy="456540"/>
          </a:xfrm>
          <a:prstGeom prst="roundRect">
            <a:avLst>
              <a:gd name="adj" fmla="val 41727"/>
            </a:avLst>
          </a:prstGeom>
          <a:solidFill>
            <a:schemeClr val="accent1"/>
          </a:solidFill>
          <a:ln w="12700">
            <a:miter lim="400000"/>
          </a:ln>
          <a:extLst>
            <a:ext uri="{C572A759-6A51-4108-AA02-DFA0A04FC94B}">
              <ma14:wrappingTextBoxFlag xmlns:ma14="http://schemas.microsoft.com/office/mac/drawingml/2011/main" val="1"/>
            </a:ext>
          </a:extLst>
        </p:spPr>
        <p:txBody>
          <a:bodyPr lIns="38100" tIns="38100" rIns="38100" bIns="38100" anchor="ctr"/>
          <a:lstStyle>
            <a:lvl1pPr algn="ctr" defTabSz="584200">
              <a:lnSpc>
                <a:spcPct val="100000"/>
              </a:lnSpc>
              <a:spcBef>
                <a:spcPts val="0"/>
              </a:spcBef>
              <a:defRPr sz="1200">
                <a:solidFill>
                  <a:srgbClr val="FFFFFF"/>
                </a:solidFill>
                <a:latin typeface="Helvetica Neue Medium"/>
                <a:ea typeface="Helvetica Neue Medium"/>
                <a:cs typeface="Helvetica Neue Medium"/>
                <a:sym typeface="Helvetica Neue Medium"/>
              </a:defRPr>
            </a:lvl1pPr>
          </a:lstStyle>
          <a:p>
            <a:pPr/>
            <a:r>
              <a:t>Please stop</a:t>
            </a:r>
          </a:p>
        </p:txBody>
      </p:sp>
      <p:sp>
        <p:nvSpPr>
          <p:cNvPr id="421" name="Everyone hates you"/>
          <p:cNvSpPr/>
          <p:nvPr/>
        </p:nvSpPr>
        <p:spPr>
          <a:xfrm>
            <a:off x="5900208" y="5689600"/>
            <a:ext cx="2015068" cy="456539"/>
          </a:xfrm>
          <a:prstGeom prst="roundRect">
            <a:avLst>
              <a:gd name="adj" fmla="val 41727"/>
            </a:avLst>
          </a:prstGeom>
          <a:solidFill>
            <a:schemeClr val="accent1"/>
          </a:solidFill>
          <a:ln w="12700">
            <a:miter lim="400000"/>
          </a:ln>
          <a:extLst>
            <a:ext uri="{C572A759-6A51-4108-AA02-DFA0A04FC94B}">
              <ma14:wrappingTextBoxFlag xmlns:ma14="http://schemas.microsoft.com/office/mac/drawingml/2011/main" val="1"/>
            </a:ext>
          </a:extLst>
        </p:spPr>
        <p:txBody>
          <a:bodyPr lIns="38100" tIns="38100" rIns="38100" bIns="38100" anchor="ctr"/>
          <a:lstStyle>
            <a:lvl1pPr algn="ctr" defTabSz="584200">
              <a:lnSpc>
                <a:spcPct val="100000"/>
              </a:lnSpc>
              <a:spcBef>
                <a:spcPts val="0"/>
              </a:spcBef>
              <a:defRPr sz="1100">
                <a:solidFill>
                  <a:srgbClr val="FFFFFF"/>
                </a:solidFill>
                <a:latin typeface="Helvetica Neue Medium"/>
                <a:ea typeface="Helvetica Neue Medium"/>
                <a:cs typeface="Helvetica Neue Medium"/>
                <a:sym typeface="Helvetica Neue Medium"/>
              </a:defRPr>
            </a:lvl1pPr>
          </a:lstStyle>
          <a:p>
            <a:pPr/>
            <a:r>
              <a:t>Everyone hates you</a:t>
            </a:r>
          </a:p>
        </p:txBody>
      </p:sp>
      <p:sp>
        <p:nvSpPr>
          <p:cNvPr id="422" name="🤬"/>
          <p:cNvSpPr txBox="1"/>
          <p:nvPr/>
        </p:nvSpPr>
        <p:spPr>
          <a:xfrm>
            <a:off x="5089524" y="5441619"/>
            <a:ext cx="774701" cy="9779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584200">
              <a:lnSpc>
                <a:spcPct val="100000"/>
              </a:lnSpc>
              <a:spcBef>
                <a:spcPts val="0"/>
              </a:spcBef>
              <a:defRPr b="1" sz="5400"/>
            </a:lvl1pPr>
          </a:lstStyle>
          <a:p>
            <a:pPr/>
            <a:r>
              <a:t>🤬</a:t>
            </a:r>
          </a:p>
        </p:txBody>
      </p:sp>
      <p:sp>
        <p:nvSpPr>
          <p:cNvPr id="423" name="I’ll tell"/>
          <p:cNvSpPr/>
          <p:nvPr/>
        </p:nvSpPr>
        <p:spPr>
          <a:xfrm>
            <a:off x="5180541" y="6756069"/>
            <a:ext cx="2015068" cy="456539"/>
          </a:xfrm>
          <a:prstGeom prst="roundRect">
            <a:avLst>
              <a:gd name="adj" fmla="val 41727"/>
            </a:avLst>
          </a:prstGeom>
          <a:solidFill>
            <a:schemeClr val="accent1"/>
          </a:solidFill>
          <a:ln w="12700">
            <a:miter lim="400000"/>
          </a:ln>
          <a:extLst>
            <a:ext uri="{C572A759-6A51-4108-AA02-DFA0A04FC94B}">
              <ma14:wrappingTextBoxFlag xmlns:ma14="http://schemas.microsoft.com/office/mac/drawingml/2011/main" val="1"/>
            </a:ext>
          </a:extLst>
        </p:spPr>
        <p:txBody>
          <a:bodyPr lIns="38100" tIns="38100" rIns="38100" bIns="38100" anchor="ctr"/>
          <a:lstStyle>
            <a:lvl1pPr algn="ctr" defTabSz="584200">
              <a:lnSpc>
                <a:spcPct val="100000"/>
              </a:lnSpc>
              <a:spcBef>
                <a:spcPts val="0"/>
              </a:spcBef>
              <a:defRPr sz="1100">
                <a:solidFill>
                  <a:srgbClr val="FFFFFF"/>
                </a:solidFill>
                <a:latin typeface="Helvetica Neue Medium"/>
                <a:ea typeface="Helvetica Neue Medium"/>
                <a:cs typeface="Helvetica Neue Medium"/>
                <a:sym typeface="Helvetica Neue Medium"/>
              </a:defRPr>
            </a:lvl1pPr>
          </a:lstStyle>
          <a:p>
            <a:pPr/>
            <a:r>
              <a:t>I’ll tell</a:t>
            </a:r>
          </a:p>
        </p:txBody>
      </p:sp>
      <p:sp>
        <p:nvSpPr>
          <p:cNvPr id="424" name="😢"/>
          <p:cNvSpPr txBox="1"/>
          <p:nvPr/>
        </p:nvSpPr>
        <p:spPr>
          <a:xfrm>
            <a:off x="7274983" y="6495388"/>
            <a:ext cx="774701" cy="9779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584200">
              <a:lnSpc>
                <a:spcPct val="100000"/>
              </a:lnSpc>
              <a:spcBef>
                <a:spcPts val="0"/>
              </a:spcBef>
              <a:defRPr b="1" sz="5400"/>
            </a:lvl1pPr>
          </a:lstStyle>
          <a:p>
            <a:pPr/>
            <a:r>
              <a:t>😢</a:t>
            </a:r>
          </a:p>
        </p:txBody>
      </p:sp>
      <p:sp>
        <p:nvSpPr>
          <p:cNvPr id="425" name="No one cares about you"/>
          <p:cNvSpPr/>
          <p:nvPr/>
        </p:nvSpPr>
        <p:spPr>
          <a:xfrm>
            <a:off x="5900208" y="7823993"/>
            <a:ext cx="2015068" cy="456540"/>
          </a:xfrm>
          <a:prstGeom prst="roundRect">
            <a:avLst>
              <a:gd name="adj" fmla="val 41727"/>
            </a:avLst>
          </a:prstGeom>
          <a:solidFill>
            <a:schemeClr val="accent1"/>
          </a:solidFill>
          <a:ln w="12700">
            <a:miter lim="400000"/>
          </a:ln>
          <a:extLst>
            <a:ext uri="{C572A759-6A51-4108-AA02-DFA0A04FC94B}">
              <ma14:wrappingTextBoxFlag xmlns:ma14="http://schemas.microsoft.com/office/mac/drawingml/2011/main" val="1"/>
            </a:ext>
          </a:extLst>
        </p:spPr>
        <p:txBody>
          <a:bodyPr lIns="38100" tIns="38100" rIns="38100" bIns="38100" anchor="ctr"/>
          <a:lstStyle>
            <a:lvl1pPr algn="ctr" defTabSz="584200">
              <a:lnSpc>
                <a:spcPct val="100000"/>
              </a:lnSpc>
              <a:spcBef>
                <a:spcPts val="0"/>
              </a:spcBef>
              <a:defRPr sz="1100">
                <a:solidFill>
                  <a:srgbClr val="FFFFFF"/>
                </a:solidFill>
                <a:latin typeface="Helvetica Neue Medium"/>
                <a:ea typeface="Helvetica Neue Medium"/>
                <a:cs typeface="Helvetica Neue Medium"/>
                <a:sym typeface="Helvetica Neue Medium"/>
              </a:defRPr>
            </a:lvl1pPr>
          </a:lstStyle>
          <a:p>
            <a:pPr/>
            <a:r>
              <a:t>No one cares about you</a:t>
            </a:r>
          </a:p>
        </p:txBody>
      </p:sp>
      <p:sp>
        <p:nvSpPr>
          <p:cNvPr id="426" name="🤬"/>
          <p:cNvSpPr txBox="1"/>
          <p:nvPr/>
        </p:nvSpPr>
        <p:spPr>
          <a:xfrm>
            <a:off x="5089524" y="7576012"/>
            <a:ext cx="774701" cy="9779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584200">
              <a:lnSpc>
                <a:spcPct val="100000"/>
              </a:lnSpc>
              <a:spcBef>
                <a:spcPts val="0"/>
              </a:spcBef>
              <a:defRPr b="1" sz="5400"/>
            </a:lvl1pPr>
          </a:lstStyle>
          <a:p>
            <a:pPr/>
            <a:r>
              <a:t>🤬</a:t>
            </a:r>
          </a:p>
        </p:txBody>
      </p:sp>
      <p:sp>
        <p:nvSpPr>
          <p:cNvPr id="427" name="Do you know the  online safety rules?"/>
          <p:cNvSpPr txBox="1"/>
          <p:nvPr/>
        </p:nvSpPr>
        <p:spPr>
          <a:xfrm>
            <a:off x="3309726" y="1058026"/>
            <a:ext cx="6876416" cy="53505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gn="ctr" defTabSz="584200">
              <a:lnSpc>
                <a:spcPct val="100000"/>
              </a:lnSpc>
              <a:spcBef>
                <a:spcPts val="0"/>
              </a:spcBef>
              <a:defRPr b="1"/>
            </a:pPr>
            <a:r>
              <a:t>Do you know the  </a:t>
            </a:r>
            <a:r>
              <a:rPr>
                <a:solidFill>
                  <a:srgbClr val="FFFFFF"/>
                </a:solidFill>
              </a:rPr>
              <a:t>online safety rules?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 name="Taming Gaming"/>
          <p:cNvSpPr txBox="1"/>
          <p:nvPr>
            <p:ph type="title"/>
          </p:nvPr>
        </p:nvSpPr>
        <p:spPr>
          <a:prstGeom prst="rect">
            <a:avLst/>
          </a:prstGeom>
        </p:spPr>
        <p:txBody>
          <a:bodyPr/>
          <a:lstStyle/>
          <a:p>
            <a:pPr/>
            <a:r>
              <a:t>Taming Gaming</a:t>
            </a:r>
          </a:p>
        </p:txBody>
      </p:sp>
      <p:pic>
        <p:nvPicPr>
          <p:cNvPr id="430" name="Screenshot 2022-06-20 at 20.34.49.png" descr="Screenshot 2022-06-20 at 20.34.49.png"/>
          <p:cNvPicPr>
            <a:picLocks noChangeAspect="1"/>
          </p:cNvPicPr>
          <p:nvPr/>
        </p:nvPicPr>
        <p:blipFill>
          <a:blip r:embed="rId2">
            <a:extLst/>
          </a:blip>
          <a:stretch>
            <a:fillRect/>
          </a:stretch>
        </p:blipFill>
        <p:spPr>
          <a:xfrm>
            <a:off x="3128733" y="2201528"/>
            <a:ext cx="6747334" cy="2978877"/>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pic>
        <p:nvPicPr>
          <p:cNvPr id="431" name="Screenshot 2022-06-20 at 20.35.54.png" descr="Screenshot 2022-06-20 at 20.35.54.png"/>
          <p:cNvPicPr>
            <a:picLocks noChangeAspect="1"/>
          </p:cNvPicPr>
          <p:nvPr/>
        </p:nvPicPr>
        <p:blipFill>
          <a:blip r:embed="rId3">
            <a:extLst/>
          </a:blip>
          <a:stretch>
            <a:fillRect/>
          </a:stretch>
        </p:blipFill>
        <p:spPr>
          <a:xfrm>
            <a:off x="3765051" y="5446246"/>
            <a:ext cx="5474698" cy="4645988"/>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33" name="Griefing"/>
          <p:cNvSpPr txBox="1"/>
          <p:nvPr/>
        </p:nvSpPr>
        <p:spPr>
          <a:xfrm>
            <a:off x="433420" y="203199"/>
            <a:ext cx="2485960"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00000"/>
              </a:lnSpc>
              <a:spcBef>
                <a:spcPts val="0"/>
              </a:spcBef>
              <a:defRPr sz="5333">
                <a:latin typeface="Helvetica"/>
                <a:ea typeface="Helvetica"/>
                <a:cs typeface="Helvetica"/>
                <a:sym typeface="Helvetica"/>
              </a:defRPr>
            </a:lvl1pPr>
          </a:lstStyle>
          <a:p>
            <a:pPr/>
            <a:r>
              <a:t>Griefing</a:t>
            </a:r>
          </a:p>
        </p:txBody>
      </p:sp>
      <p:sp>
        <p:nvSpPr>
          <p:cNvPr id="434" name="Irritating or angering people in video games by being mean or destructive or cheating"/>
          <p:cNvSpPr txBox="1"/>
          <p:nvPr/>
        </p:nvSpPr>
        <p:spPr>
          <a:xfrm>
            <a:off x="455943" y="1158577"/>
            <a:ext cx="10846991"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3200">
                <a:latin typeface="Helvetica"/>
                <a:ea typeface="Helvetica"/>
                <a:cs typeface="Helvetica"/>
                <a:sym typeface="Helvetica"/>
              </a:defRPr>
            </a:lvl1pPr>
          </a:lstStyle>
          <a:p>
            <a:pPr/>
            <a:r>
              <a:t>Irritating or angering people in video games by being mean or destructive or cheating</a:t>
            </a:r>
            <a:endParaRPr sz="1200">
              <a:latin typeface="Times Roman"/>
              <a:ea typeface="Times Roman"/>
              <a:cs typeface="Times Roman"/>
              <a:sym typeface="Times Roman"/>
            </a:endParaRPr>
          </a:p>
        </p:txBody>
      </p:sp>
      <p:pic>
        <p:nvPicPr>
          <p:cNvPr id="435" name="maxresdefault.jpg" descr="maxresdefault.jpg"/>
          <p:cNvPicPr>
            <a:picLocks noChangeAspect="1"/>
          </p:cNvPicPr>
          <p:nvPr/>
        </p:nvPicPr>
        <p:blipFill>
          <a:blip r:embed="rId2">
            <a:extLst/>
          </a:blip>
          <a:stretch>
            <a:fillRect/>
          </a:stretch>
        </p:blipFill>
        <p:spPr>
          <a:xfrm>
            <a:off x="-1" y="2444154"/>
            <a:ext cx="13004801" cy="7315201"/>
          </a:xfrm>
          <a:prstGeom prst="rect">
            <a:avLst/>
          </a:prstGeom>
          <a:ln w="12700">
            <a:miter lim="400000"/>
          </a:ln>
        </p:spPr>
      </p:pic>
      <p:grpSp>
        <p:nvGrpSpPr>
          <p:cNvPr id="439" name="Group"/>
          <p:cNvGrpSpPr/>
          <p:nvPr/>
        </p:nvGrpSpPr>
        <p:grpSpPr>
          <a:xfrm>
            <a:off x="11291842" y="-44375"/>
            <a:ext cx="1490557" cy="1409550"/>
            <a:chOff x="0" y="0"/>
            <a:chExt cx="1490555" cy="1409549"/>
          </a:xfrm>
        </p:grpSpPr>
        <p:sp>
          <p:nvSpPr>
            <p:cNvPr id="436" name="Rounded Rectangle"/>
            <p:cNvSpPr/>
            <p:nvPr/>
          </p:nvSpPr>
          <p:spPr>
            <a:xfrm>
              <a:off x="131465" y="263395"/>
              <a:ext cx="1355532" cy="1146155"/>
            </a:xfrm>
            <a:prstGeom prst="roundRect">
              <a:avLst>
                <a:gd name="adj" fmla="val 27795"/>
              </a:avLst>
            </a:prstGeom>
            <a:solidFill>
              <a:srgbClr val="FFFFFF"/>
            </a:solidFill>
            <a:ln w="50800" cap="flat">
              <a:solidFill>
                <a:srgbClr val="000000"/>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p>
          </p:txBody>
        </p:sp>
        <p:sp>
          <p:nvSpPr>
            <p:cNvPr id="437" name="🎤"/>
            <p:cNvSpPr txBox="1"/>
            <p:nvPr/>
          </p:nvSpPr>
          <p:spPr>
            <a:xfrm>
              <a:off x="0" y="0"/>
              <a:ext cx="825501" cy="1041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lnSpc>
                  <a:spcPct val="100000"/>
                </a:lnSpc>
                <a:spcBef>
                  <a:spcPts val="0"/>
                </a:spcBef>
                <a:defRPr sz="5600">
                  <a:solidFill>
                    <a:srgbClr val="5E5E5E"/>
                  </a:solidFill>
                </a:defRPr>
              </a:lvl1pPr>
            </a:lstStyle>
            <a:p>
              <a:pPr/>
              <a:r>
                <a:t>🎤</a:t>
              </a:r>
            </a:p>
          </p:txBody>
        </p:sp>
        <p:sp>
          <p:nvSpPr>
            <p:cNvPr id="438" name="Use the microphone to record your voice and add your answer."/>
            <p:cNvSpPr txBox="1"/>
            <p:nvPr/>
          </p:nvSpPr>
          <p:spPr>
            <a:xfrm>
              <a:off x="153306" y="499309"/>
              <a:ext cx="1337250" cy="8596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lnSpc>
                  <a:spcPct val="100000"/>
                </a:lnSpc>
                <a:spcBef>
                  <a:spcPts val="0"/>
                </a:spcBef>
                <a:defRPr sz="1100">
                  <a:solidFill>
                    <a:srgbClr val="929292"/>
                  </a:solidFill>
                </a:defRPr>
              </a:lvl1pPr>
            </a:lstStyle>
            <a:p>
              <a:pPr/>
              <a:r>
                <a:t>Use the microphone to record your voice and add your answer.</a:t>
              </a:r>
            </a:p>
          </p:txBody>
        </p:sp>
      </p:gr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Do you know who your influencers?"/>
          <p:cNvSpPr txBox="1"/>
          <p:nvPr>
            <p:ph type="title"/>
          </p:nvPr>
        </p:nvSpPr>
        <p:spPr>
          <a:prstGeom prst="rect">
            <a:avLst/>
          </a:prstGeom>
        </p:spPr>
        <p:txBody>
          <a:bodyPr/>
          <a:lstStyle>
            <a:lvl1pPr defTabSz="484886">
              <a:defRPr sz="6640"/>
            </a:lvl1pPr>
          </a:lstStyle>
          <a:p>
            <a:pPr/>
            <a:r>
              <a:t>Do you know who your influencers?</a:t>
            </a:r>
          </a:p>
        </p:txBody>
      </p:sp>
      <p:sp>
        <p:nvSpPr>
          <p:cNvPr id="442" name="What do you know about the influencers your children are interested in?"/>
          <p:cNvSpPr txBox="1"/>
          <p:nvPr/>
        </p:nvSpPr>
        <p:spPr>
          <a:xfrm>
            <a:off x="67468" y="7696200"/>
            <a:ext cx="12869864"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519937">
              <a:lnSpc>
                <a:spcPct val="100000"/>
              </a:lnSpc>
              <a:spcBef>
                <a:spcPts val="0"/>
              </a:spcBef>
              <a:defRPr sz="5340">
                <a:latin typeface="Helvetica Neue Medium"/>
                <a:ea typeface="Helvetica Neue Medium"/>
                <a:cs typeface="Helvetica Neue Medium"/>
                <a:sym typeface="Helvetica Neue Medium"/>
              </a:defRPr>
            </a:lvl1pPr>
          </a:lstStyle>
          <a:p>
            <a:pPr/>
            <a:r>
              <a:t>What do you know about the influencers your children are interested in?</a:t>
            </a:r>
          </a:p>
        </p:txBody>
      </p:sp>
      <p:pic>
        <p:nvPicPr>
          <p:cNvPr id="443" name="Screenshot 2023-02-08 at 22.14.49.png" descr="Screenshot 2023-02-08 at 22.14.49.png"/>
          <p:cNvPicPr>
            <a:picLocks noChangeAspect="1"/>
          </p:cNvPicPr>
          <p:nvPr/>
        </p:nvPicPr>
        <p:blipFill>
          <a:blip r:embed="rId2">
            <a:extLst/>
          </a:blip>
          <a:stretch>
            <a:fillRect/>
          </a:stretch>
        </p:blipFill>
        <p:spPr>
          <a:xfrm>
            <a:off x="391510" y="3035572"/>
            <a:ext cx="3671812" cy="3682456"/>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pic>
        <p:nvPicPr>
          <p:cNvPr id="444" name="Screenshot 2023-02-08 at 22.17.28.png" descr="Screenshot 2023-02-08 at 22.17.28.png"/>
          <p:cNvPicPr>
            <a:picLocks noChangeAspect="1"/>
          </p:cNvPicPr>
          <p:nvPr/>
        </p:nvPicPr>
        <p:blipFill>
          <a:blip r:embed="rId3">
            <a:extLst/>
          </a:blip>
          <a:stretch>
            <a:fillRect/>
          </a:stretch>
        </p:blipFill>
        <p:spPr>
          <a:xfrm>
            <a:off x="4593206" y="3022872"/>
            <a:ext cx="3818388" cy="3707856"/>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pic>
        <p:nvPicPr>
          <p:cNvPr id="445" name="Screenshot 2023-02-08 at 22.20.19.png" descr="Screenshot 2023-02-08 at 22.20.19.png"/>
          <p:cNvPicPr>
            <a:picLocks noChangeAspect="1"/>
          </p:cNvPicPr>
          <p:nvPr/>
        </p:nvPicPr>
        <p:blipFill>
          <a:blip r:embed="rId4">
            <a:extLst/>
          </a:blip>
          <a:srcRect l="14889" t="0" r="8261" b="0"/>
          <a:stretch>
            <a:fillRect/>
          </a:stretch>
        </p:blipFill>
        <p:spPr>
          <a:xfrm>
            <a:off x="8692393" y="3035696"/>
            <a:ext cx="4036134" cy="3682307"/>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Do you know who your influencers?"/>
          <p:cNvSpPr txBox="1"/>
          <p:nvPr>
            <p:ph type="title"/>
          </p:nvPr>
        </p:nvSpPr>
        <p:spPr>
          <a:prstGeom prst="rect">
            <a:avLst/>
          </a:prstGeom>
        </p:spPr>
        <p:txBody>
          <a:bodyPr/>
          <a:lstStyle>
            <a:lvl1pPr defTabSz="484886">
              <a:defRPr sz="6640"/>
            </a:lvl1pPr>
          </a:lstStyle>
          <a:p>
            <a:pPr/>
            <a:r>
              <a:t>Do you know who your influencers?</a:t>
            </a:r>
          </a:p>
        </p:txBody>
      </p:sp>
      <p:pic>
        <p:nvPicPr>
          <p:cNvPr id="448" name="Screenshot 2023-06-13 at 22.19.14.png" descr="Screenshot 2023-06-13 at 22.19.14.png"/>
          <p:cNvPicPr>
            <a:picLocks noChangeAspect="1"/>
          </p:cNvPicPr>
          <p:nvPr/>
        </p:nvPicPr>
        <p:blipFill>
          <a:blip r:embed="rId2">
            <a:extLst/>
          </a:blip>
          <a:stretch>
            <a:fillRect/>
          </a:stretch>
        </p:blipFill>
        <p:spPr>
          <a:xfrm>
            <a:off x="1143000" y="2806700"/>
            <a:ext cx="10718800" cy="5867400"/>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Introduction"/>
          <p:cNvSpPr txBox="1"/>
          <p:nvPr>
            <p:ph type="title"/>
          </p:nvPr>
        </p:nvSpPr>
        <p:spPr>
          <a:xfrm>
            <a:off x="1227389" y="1712494"/>
            <a:ext cx="5054072" cy="2030364"/>
          </a:xfrm>
          <a:prstGeom prst="rect">
            <a:avLst/>
          </a:prstGeom>
        </p:spPr>
        <p:txBody>
          <a:bodyPr/>
          <a:lstStyle/>
          <a:p>
            <a:pPr/>
            <a:r>
              <a:t>Introduction</a:t>
            </a:r>
          </a:p>
        </p:txBody>
      </p:sp>
      <p:sp>
        <p:nvSpPr>
          <p:cNvPr id="293" name="Schools IT Support Manager…"/>
          <p:cNvSpPr txBox="1"/>
          <p:nvPr>
            <p:ph type="body" sz="quarter" idx="1"/>
          </p:nvPr>
        </p:nvSpPr>
        <p:spPr>
          <a:xfrm>
            <a:off x="692000" y="4773823"/>
            <a:ext cx="6124851" cy="2929468"/>
          </a:xfrm>
          <a:prstGeom prst="rect">
            <a:avLst/>
          </a:prstGeom>
        </p:spPr>
        <p:txBody>
          <a:bodyPr/>
          <a:lstStyle/>
          <a:p>
            <a:pPr marL="0" indent="0" algn="ctr">
              <a:buSzTx/>
              <a:buNone/>
            </a:pPr>
            <a:r>
              <a:t>Schools IT Support Manager</a:t>
            </a:r>
          </a:p>
          <a:p>
            <a:pPr marL="0" indent="0" algn="ctr">
              <a:buSzTx/>
              <a:buNone/>
            </a:pPr>
            <a:r>
              <a:t>0151 443 2155</a:t>
            </a:r>
          </a:p>
          <a:p>
            <a:pPr marL="0" indent="0" algn="ctr">
              <a:buSzTx/>
              <a:buNone/>
            </a:pPr>
            <a:r>
              <a:rPr u="sng">
                <a:solidFill>
                  <a:srgbClr val="3E74D1"/>
                </a:solidFill>
                <a:hlinkClick r:id="rId3" invalidUrl="" action="" tgtFrame="" tooltip="" history="1" highlightClick="0" endSnd="0"/>
              </a:rPr>
              <a:t>gary.melia@knowsley.gov.uk</a:t>
            </a:r>
            <a:r>
              <a:t> </a:t>
            </a:r>
          </a:p>
        </p:txBody>
      </p:sp>
      <p:sp>
        <p:nvSpPr>
          <p:cNvPr id="294" name="Gary Melia"/>
          <p:cNvSpPr txBox="1"/>
          <p:nvPr>
            <p:ph type="body" idx="21"/>
          </p:nvPr>
        </p:nvSpPr>
        <p:spPr>
          <a:xfrm>
            <a:off x="1227125" y="4110739"/>
            <a:ext cx="5054601" cy="630937"/>
          </a:xfrm>
          <a:prstGeom prst="rect">
            <a:avLst/>
          </a:prstGeom>
          <a:extLst>
            <a:ext uri="{C572A759-6A51-4108-AA02-DFA0A04FC94B}">
              <ma14:wrappingTextBoxFlag xmlns:ma14="http://schemas.microsoft.com/office/mac/drawingml/2011/main" val="1"/>
            </a:ext>
          </a:extLst>
        </p:spPr>
        <p:txBody>
          <a:bodyPr/>
          <a:lstStyle/>
          <a:p>
            <a:pPr/>
            <a:r>
              <a:t>Gary Melia</a:t>
            </a:r>
          </a:p>
        </p:txBody>
      </p:sp>
      <p:pic>
        <p:nvPicPr>
          <p:cNvPr id="295" name="teacher.png" descr="teacher.png"/>
          <p:cNvPicPr>
            <a:picLocks noChangeAspect="1"/>
          </p:cNvPicPr>
          <p:nvPr/>
        </p:nvPicPr>
        <p:blipFill>
          <a:blip r:embed="rId4">
            <a:extLst/>
          </a:blip>
          <a:stretch>
            <a:fillRect/>
          </a:stretch>
        </p:blipFill>
        <p:spPr>
          <a:xfrm>
            <a:off x="7296892" y="1009092"/>
            <a:ext cx="4967216" cy="7416801"/>
          </a:xfrm>
          <a:prstGeom prst="rect">
            <a:avLst/>
          </a:prstGeom>
          <a:ln w="12700">
            <a:miter lim="400000"/>
          </a:ln>
        </p:spPr>
      </p:pic>
      <p:pic>
        <p:nvPicPr>
          <p:cNvPr id="296" name="clc_logo_alpha.png" descr="clc_logo_alpha.png"/>
          <p:cNvPicPr>
            <a:picLocks noChangeAspect="1"/>
          </p:cNvPicPr>
          <p:nvPr/>
        </p:nvPicPr>
        <p:blipFill>
          <a:blip r:embed="rId5">
            <a:extLst/>
          </a:blip>
          <a:stretch>
            <a:fillRect/>
          </a:stretch>
        </p:blipFill>
        <p:spPr>
          <a:xfrm>
            <a:off x="11211112" y="68281"/>
            <a:ext cx="1765301" cy="1376935"/>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450" name="Screenshot 2023-06-13 at 22.19.47.png" descr="Screenshot 2023-06-13 at 22.19.47.png"/>
          <p:cNvPicPr>
            <a:picLocks noChangeAspect="1"/>
          </p:cNvPicPr>
          <p:nvPr/>
        </p:nvPicPr>
        <p:blipFill>
          <a:blip r:embed="rId2">
            <a:extLst/>
          </a:blip>
          <a:stretch>
            <a:fillRect/>
          </a:stretch>
        </p:blipFill>
        <p:spPr>
          <a:xfrm>
            <a:off x="1098550" y="2755900"/>
            <a:ext cx="10807700" cy="5969000"/>
          </a:xfrm>
          <a:prstGeom prst="rect">
            <a:avLst/>
          </a:prstGeom>
          <a:ln w="12700">
            <a:miter lim="400000"/>
          </a:ln>
        </p:spPr>
      </p:pic>
      <p:sp>
        <p:nvSpPr>
          <p:cNvPr id="451" name="Do you know who your influencers?"/>
          <p:cNvSpPr txBox="1"/>
          <p:nvPr/>
        </p:nvSpPr>
        <p:spPr>
          <a:xfrm>
            <a:off x="952500" y="101600"/>
            <a:ext cx="11099800" cy="13534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379729">
              <a:lnSpc>
                <a:spcPct val="100000"/>
              </a:lnSpc>
              <a:spcBef>
                <a:spcPts val="0"/>
              </a:spcBef>
              <a:defRPr sz="5200">
                <a:latin typeface="Helvetica Neue Medium"/>
                <a:ea typeface="Helvetica Neue Medium"/>
                <a:cs typeface="Helvetica Neue Medium"/>
                <a:sym typeface="Helvetica Neue Medium"/>
              </a:defRPr>
            </a:lvl1pPr>
          </a:lstStyle>
          <a:p>
            <a:pPr/>
            <a:r>
              <a:t>Do you know who your influencers?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Do you know who your influencers?"/>
          <p:cNvSpPr txBox="1"/>
          <p:nvPr>
            <p:ph type="title"/>
          </p:nvPr>
        </p:nvSpPr>
        <p:spPr>
          <a:xfrm>
            <a:off x="952500" y="254000"/>
            <a:ext cx="11099800" cy="1592819"/>
          </a:xfrm>
          <a:prstGeom prst="rect">
            <a:avLst/>
          </a:prstGeom>
        </p:spPr>
        <p:txBody>
          <a:bodyPr/>
          <a:lstStyle>
            <a:lvl1pPr defTabSz="379729">
              <a:defRPr sz="5200"/>
            </a:lvl1pPr>
          </a:lstStyle>
          <a:p>
            <a:pPr/>
            <a:r>
              <a:t>Do you know who your influencers?</a:t>
            </a:r>
          </a:p>
        </p:txBody>
      </p:sp>
      <p:pic>
        <p:nvPicPr>
          <p:cNvPr id="454" name="Screenshot 2023-06-13 at 22.21.03.png" descr="Screenshot 2023-06-13 at 22.21.03.png"/>
          <p:cNvPicPr>
            <a:picLocks noChangeAspect="1"/>
          </p:cNvPicPr>
          <p:nvPr/>
        </p:nvPicPr>
        <p:blipFill>
          <a:blip r:embed="rId2">
            <a:extLst/>
          </a:blip>
          <a:stretch>
            <a:fillRect/>
          </a:stretch>
        </p:blipFill>
        <p:spPr>
          <a:xfrm>
            <a:off x="1441407" y="2893591"/>
            <a:ext cx="10121986" cy="5693618"/>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6" name="Screenshot 2023-06-13 at 22.23.04.png" descr="Screenshot 2023-06-13 at 22.23.04.png"/>
          <p:cNvPicPr>
            <a:picLocks noChangeAspect="1"/>
          </p:cNvPicPr>
          <p:nvPr/>
        </p:nvPicPr>
        <p:blipFill>
          <a:blip r:embed="rId2">
            <a:extLst/>
          </a:blip>
          <a:stretch>
            <a:fillRect/>
          </a:stretch>
        </p:blipFill>
        <p:spPr>
          <a:xfrm>
            <a:off x="110811" y="1293294"/>
            <a:ext cx="12783178" cy="7167012"/>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8" name="Screenshot 2023-06-13 at 22.25.08.png" descr="Screenshot 2023-06-13 at 22.25.08.png"/>
          <p:cNvPicPr>
            <a:picLocks noChangeAspect="1"/>
          </p:cNvPicPr>
          <p:nvPr/>
        </p:nvPicPr>
        <p:blipFill>
          <a:blip r:embed="rId2">
            <a:extLst/>
          </a:blip>
          <a:stretch>
            <a:fillRect/>
          </a:stretch>
        </p:blipFill>
        <p:spPr>
          <a:xfrm>
            <a:off x="240585" y="1072010"/>
            <a:ext cx="9231030" cy="760958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Supporting your son or daughter"/>
          <p:cNvSpPr txBox="1"/>
          <p:nvPr>
            <p:ph type="title"/>
          </p:nvPr>
        </p:nvSpPr>
        <p:spPr>
          <a:prstGeom prst="rect">
            <a:avLst/>
          </a:prstGeom>
        </p:spPr>
        <p:txBody>
          <a:bodyPr/>
          <a:lstStyle>
            <a:lvl1pPr defTabSz="508254">
              <a:defRPr sz="7308">
                <a:solidFill>
                  <a:srgbClr val="F8BA00"/>
                </a:solidFill>
              </a:defRPr>
            </a:lvl1pPr>
          </a:lstStyle>
          <a:p>
            <a:pPr/>
            <a:r>
              <a:t>Supporting your son or daughter</a:t>
            </a:r>
          </a:p>
        </p:txBody>
      </p:sp>
      <p:sp>
        <p:nvSpPr>
          <p:cNvPr id="461" name="Take an interest.…"/>
          <p:cNvSpPr txBox="1"/>
          <p:nvPr>
            <p:ph type="body" idx="1"/>
          </p:nvPr>
        </p:nvSpPr>
        <p:spPr>
          <a:xfrm>
            <a:off x="355600" y="3175000"/>
            <a:ext cx="11099800" cy="6286500"/>
          </a:xfrm>
          <a:prstGeom prst="rect">
            <a:avLst/>
          </a:prstGeom>
        </p:spPr>
        <p:txBody>
          <a:bodyPr/>
          <a:lstStyle/>
          <a:p>
            <a:pPr marL="382270" indent="-382270" defTabSz="502412">
              <a:spcBef>
                <a:spcPts val="3600"/>
              </a:spcBef>
              <a:defRPr sz="2752"/>
            </a:pPr>
            <a:r>
              <a:t>Take an interest.</a:t>
            </a:r>
          </a:p>
          <a:p>
            <a:pPr marL="382270" indent="-382270" defTabSz="502412">
              <a:spcBef>
                <a:spcPts val="3600"/>
              </a:spcBef>
              <a:defRPr sz="2752"/>
            </a:pPr>
            <a:r>
              <a:t>Listen and don’t judge.</a:t>
            </a:r>
          </a:p>
          <a:p>
            <a:pPr marL="382270" indent="-382270" defTabSz="502412">
              <a:spcBef>
                <a:spcPts val="3600"/>
              </a:spcBef>
              <a:defRPr sz="2752"/>
            </a:pPr>
            <a:r>
              <a:t>Engage with them.</a:t>
            </a:r>
          </a:p>
          <a:p>
            <a:pPr marL="382270" indent="-382270" defTabSz="502412">
              <a:spcBef>
                <a:spcPts val="3600"/>
              </a:spcBef>
              <a:defRPr sz="2752"/>
            </a:pPr>
            <a:r>
              <a:t>Use technology with them.</a:t>
            </a:r>
          </a:p>
          <a:p>
            <a:pPr marL="382270" indent="-382270" defTabSz="502412">
              <a:spcBef>
                <a:spcPts val="3600"/>
              </a:spcBef>
              <a:defRPr sz="2752"/>
            </a:pPr>
            <a:r>
              <a:t>Do not become a ‘sharent’ - lead by example.</a:t>
            </a:r>
          </a:p>
          <a:p>
            <a:pPr marL="382270" indent="-382270" defTabSz="502412">
              <a:spcBef>
                <a:spcPts val="3600"/>
              </a:spcBef>
              <a:defRPr sz="2752"/>
            </a:pPr>
            <a:r>
              <a:t>Talk to other parents about any issues - join social media parents groups. </a:t>
            </a:r>
          </a:p>
          <a:p>
            <a:pPr marL="382270" indent="-382270" defTabSz="502412">
              <a:spcBef>
                <a:spcPts val="3600"/>
              </a:spcBef>
              <a:defRPr sz="2752"/>
            </a:pPr>
            <a:r>
              <a:t>Open minded to technology.</a:t>
            </a:r>
          </a:p>
        </p:txBody>
      </p:sp>
      <p:pic>
        <p:nvPicPr>
          <p:cNvPr id="462" name="social-media-432498_1280.png" descr="social-media-432498_1280.png"/>
          <p:cNvPicPr>
            <a:picLocks noChangeAspect="1"/>
          </p:cNvPicPr>
          <p:nvPr/>
        </p:nvPicPr>
        <p:blipFill>
          <a:blip r:embed="rId2">
            <a:extLst/>
          </a:blip>
          <a:stretch>
            <a:fillRect/>
          </a:stretch>
        </p:blipFill>
        <p:spPr>
          <a:xfrm>
            <a:off x="5978921" y="2597110"/>
            <a:ext cx="6856337" cy="3867403"/>
          </a:xfrm>
          <a:prstGeom prst="rect">
            <a:avLst/>
          </a:prstGeom>
          <a:ln w="12700">
            <a:miter lim="400000"/>
          </a:ln>
        </p:spPr>
      </p:pic>
      <p:pic>
        <p:nvPicPr>
          <p:cNvPr id="463" name="clc_logo_alpha.png" descr="clc_logo_alpha.png"/>
          <p:cNvPicPr>
            <a:picLocks noChangeAspect="1"/>
          </p:cNvPicPr>
          <p:nvPr/>
        </p:nvPicPr>
        <p:blipFill>
          <a:blip r:embed="rId3">
            <a:extLst/>
          </a:blip>
          <a:stretch>
            <a:fillRect/>
          </a:stretch>
        </p:blipFill>
        <p:spPr>
          <a:xfrm>
            <a:off x="11729746" y="352932"/>
            <a:ext cx="1297467" cy="1012026"/>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65" name="Digital Five a Day"/>
          <p:cNvSpPr txBox="1"/>
          <p:nvPr>
            <p:ph type="title"/>
          </p:nvPr>
        </p:nvSpPr>
        <p:spPr>
          <a:prstGeom prst="rect">
            <a:avLst/>
          </a:prstGeom>
        </p:spPr>
        <p:txBody>
          <a:bodyPr/>
          <a:lstStyle>
            <a:lvl1pPr>
              <a:defRPr>
                <a:solidFill>
                  <a:srgbClr val="017B76"/>
                </a:solidFill>
              </a:defRPr>
            </a:lvl1pPr>
          </a:lstStyle>
          <a:p>
            <a:pPr/>
            <a:r>
              <a:t>Digital Five a Day</a:t>
            </a:r>
          </a:p>
        </p:txBody>
      </p:sp>
      <p:sp>
        <p:nvSpPr>
          <p:cNvPr id="466" name="Aims to provide practical steps to achieve a healthy and balanced digital diet.…"/>
          <p:cNvSpPr txBox="1"/>
          <p:nvPr>
            <p:ph type="body" sz="half" idx="1"/>
          </p:nvPr>
        </p:nvSpPr>
        <p:spPr>
          <a:prstGeom prst="rect">
            <a:avLst/>
          </a:prstGeom>
        </p:spPr>
        <p:txBody>
          <a:bodyPr/>
          <a:lstStyle/>
          <a:p>
            <a:pPr>
              <a:defRPr>
                <a:solidFill>
                  <a:srgbClr val="017B76"/>
                </a:solidFill>
              </a:defRPr>
            </a:pPr>
            <a:r>
              <a:t>Aims to provide practical steps to achieve a healthy and balanced digital diet.</a:t>
            </a:r>
          </a:p>
          <a:p>
            <a:pPr>
              <a:defRPr>
                <a:solidFill>
                  <a:srgbClr val="017B76"/>
                </a:solidFill>
              </a:defRPr>
            </a:pPr>
            <a:r>
              <a:t>Promotes positive behaviours and mental wellbeing. </a:t>
            </a:r>
          </a:p>
        </p:txBody>
      </p:sp>
      <p:pic>
        <p:nvPicPr>
          <p:cNvPr id="467" name="Digital 5 A Day.png" descr="Digital 5 A Day.png"/>
          <p:cNvPicPr>
            <a:picLocks noChangeAspect="1"/>
          </p:cNvPicPr>
          <p:nvPr/>
        </p:nvPicPr>
        <p:blipFill>
          <a:blip r:embed="rId2">
            <a:extLst/>
          </a:blip>
          <a:stretch>
            <a:fillRect/>
          </a:stretch>
        </p:blipFill>
        <p:spPr>
          <a:xfrm>
            <a:off x="6261298" y="2409924"/>
            <a:ext cx="6680201" cy="7912101"/>
          </a:xfrm>
          <a:prstGeom prst="rect">
            <a:avLst/>
          </a:prstGeom>
          <a:ln w="12700">
            <a:miter lim="400000"/>
          </a:ln>
        </p:spPr>
      </p:pic>
      <p:sp>
        <p:nvSpPr>
          <p:cNvPr id="468" name="https://www.childrenscommissioner.gov.uk/digital/5-a-day/"/>
          <p:cNvSpPr txBox="1"/>
          <p:nvPr/>
        </p:nvSpPr>
        <p:spPr>
          <a:xfrm>
            <a:off x="2099868" y="9269070"/>
            <a:ext cx="880506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lnSpc>
                <a:spcPct val="100000"/>
              </a:lnSpc>
              <a:spcBef>
                <a:spcPts val="0"/>
              </a:spcBef>
              <a:defRPr b="1" sz="2400"/>
            </a:pPr>
            <a:r>
              <a:rPr u="sng">
                <a:solidFill>
                  <a:schemeClr val="accent1"/>
                </a:solidFill>
                <a:hlinkClick r:id="rId3" invalidUrl="" action="" tgtFrame="" tooltip="" history="1" highlightClick="0" endSnd="0"/>
              </a:rPr>
              <a:t>https://www.childrenscommissioner.gov.uk/digital/5-a-day/</a:t>
            </a:r>
            <a:r>
              <a:t> </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470" name="Screen Shot 2019-02-07 at 10.54.04.png" descr="Screen Shot 2019-02-07 at 10.54.04.png"/>
          <p:cNvPicPr>
            <a:picLocks noChangeAspect="1"/>
          </p:cNvPicPr>
          <p:nvPr/>
        </p:nvPicPr>
        <p:blipFill>
          <a:blip r:embed="rId2">
            <a:extLst/>
          </a:blip>
          <a:srcRect l="4492" t="3393" r="4491" b="5605"/>
          <a:stretch>
            <a:fillRect/>
          </a:stretch>
        </p:blipFill>
        <p:spPr>
          <a:xfrm>
            <a:off x="584291" y="867084"/>
            <a:ext cx="11836401" cy="78291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1"/>
                </a:lnTo>
                <a:lnTo>
                  <a:pt x="0" y="21600"/>
                </a:lnTo>
                <a:lnTo>
                  <a:pt x="10800" y="21600"/>
                </a:lnTo>
                <a:lnTo>
                  <a:pt x="21600" y="21600"/>
                </a:lnTo>
                <a:lnTo>
                  <a:pt x="21600" y="10801"/>
                </a:lnTo>
                <a:lnTo>
                  <a:pt x="21600" y="0"/>
                </a:lnTo>
                <a:lnTo>
                  <a:pt x="10800" y="0"/>
                </a:lnTo>
                <a:lnTo>
                  <a:pt x="0" y="0"/>
                </a:lnTo>
                <a:close/>
              </a:path>
            </a:pathLst>
          </a:custGeom>
          <a:ln w="25400">
            <a:solidFill>
              <a:srgbClr val="F3F7F5"/>
            </a:solidFill>
            <a:miter lim="400000"/>
          </a:ln>
          <a:effectLst>
            <a:outerShdw sx="100000" sy="100000" kx="0" ky="0" algn="b" rotWithShape="0" blurRad="50800" dist="25400" dir="3600000">
              <a:srgbClr val="000000">
                <a:alpha val="70000"/>
              </a:srgbClr>
            </a:outerShdw>
          </a:effectLst>
        </p:spPr>
      </p:pic>
      <p:sp>
        <p:nvSpPr>
          <p:cNvPr id="471" name="For access Click Here"/>
          <p:cNvSpPr txBox="1"/>
          <p:nvPr/>
        </p:nvSpPr>
        <p:spPr>
          <a:xfrm>
            <a:off x="5325567" y="9178950"/>
            <a:ext cx="2353666" cy="37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ts val="3500"/>
              </a:lnSpc>
              <a:spcBef>
                <a:spcPts val="0"/>
              </a:spcBef>
              <a:defRPr sz="1800" u="sng"/>
            </a:pPr>
            <a:r>
              <a:rPr u="none"/>
              <a:t>For access </a:t>
            </a:r>
            <a:r>
              <a:rPr>
                <a:solidFill>
                  <a:schemeClr val="accent1"/>
                </a:solidFill>
                <a:hlinkClick r:id="rId3" invalidUrl="" action="" tgtFrame="" tooltip="" history="1" highlightClick="0" endSnd="0"/>
              </a:rPr>
              <a:t>Click Here</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Test your Home Filtering"/>
          <p:cNvSpPr txBox="1"/>
          <p:nvPr>
            <p:ph type="title"/>
          </p:nvPr>
        </p:nvSpPr>
        <p:spPr>
          <a:prstGeom prst="rect">
            <a:avLst/>
          </a:prstGeom>
        </p:spPr>
        <p:txBody>
          <a:bodyPr/>
          <a:lstStyle>
            <a:lvl1pPr defTabSz="560831">
              <a:defRPr sz="7679"/>
            </a:lvl1pPr>
          </a:lstStyle>
          <a:p>
            <a:pPr/>
            <a:r>
              <a:t>Test your Home Filtering</a:t>
            </a:r>
          </a:p>
        </p:txBody>
      </p:sp>
      <p:sp>
        <p:nvSpPr>
          <p:cNvPr id="474" name="https://testfiltering.com/"/>
          <p:cNvSpPr txBox="1"/>
          <p:nvPr/>
        </p:nvSpPr>
        <p:spPr>
          <a:xfrm>
            <a:off x="9241434" y="8481670"/>
            <a:ext cx="3754832"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lnSpc>
                <a:spcPct val="100000"/>
              </a:lnSpc>
              <a:spcBef>
                <a:spcPts val="0"/>
              </a:spcBef>
              <a:defRPr b="1" sz="2400">
                <a:solidFill>
                  <a:schemeClr val="accent1"/>
                </a:solidFill>
              </a:defRPr>
            </a:pPr>
            <a:r>
              <a:rPr u="sng">
                <a:hlinkClick r:id="rId2" invalidUrl="" action="" tgtFrame="" tooltip="" history="1" highlightClick="0" endSnd="0"/>
              </a:rPr>
              <a:t>https://testfiltering.com/</a:t>
            </a:r>
            <a:r>
              <a:t> </a:t>
            </a:r>
          </a:p>
        </p:txBody>
      </p:sp>
      <p:pic>
        <p:nvPicPr>
          <p:cNvPr id="475" name="Screenshot 2023-10-04 at 13.22.42.png" descr="Screenshot 2023-10-04 at 13.22.42.png"/>
          <p:cNvPicPr>
            <a:picLocks noChangeAspect="1"/>
          </p:cNvPicPr>
          <p:nvPr/>
        </p:nvPicPr>
        <p:blipFill>
          <a:blip r:embed="rId3">
            <a:extLst/>
          </a:blip>
          <a:stretch>
            <a:fillRect/>
          </a:stretch>
        </p:blipFill>
        <p:spPr>
          <a:xfrm>
            <a:off x="5160554" y="2250659"/>
            <a:ext cx="7523770" cy="4459242"/>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pic>
        <p:nvPicPr>
          <p:cNvPr id="476" name="Screenshot 2023-10-04 at 13.23.54.png" descr="Screenshot 2023-10-04 at 13.23.54.png"/>
          <p:cNvPicPr>
            <a:picLocks noChangeAspect="1"/>
          </p:cNvPicPr>
          <p:nvPr/>
        </p:nvPicPr>
        <p:blipFill>
          <a:blip r:embed="rId4">
            <a:extLst/>
          </a:blip>
          <a:stretch>
            <a:fillRect/>
          </a:stretch>
        </p:blipFill>
        <p:spPr>
          <a:xfrm>
            <a:off x="320211" y="6434881"/>
            <a:ext cx="7829387" cy="2724846"/>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https://www.bbc.co.uk/news/uk-england-surrey-58817821"/>
          <p:cNvSpPr txBox="1"/>
          <p:nvPr/>
        </p:nvSpPr>
        <p:spPr>
          <a:xfrm>
            <a:off x="3865829" y="9053754"/>
            <a:ext cx="5273142" cy="4043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spcBef>
                <a:spcPts val="0"/>
              </a:spcBef>
              <a:defRPr sz="1600">
                <a:latin typeface="Canela Text Regular"/>
                <a:ea typeface="Canela Text Regular"/>
                <a:cs typeface="Canela Text Regular"/>
                <a:sym typeface="Canela Text Regular"/>
              </a:defRPr>
            </a:pPr>
            <a:r>
              <a:rPr u="sng">
                <a:hlinkClick r:id="rId3" invalidUrl="" action="" tgtFrame="" tooltip="" history="1" highlightClick="0" endSnd="0"/>
              </a:rPr>
              <a:t>https://www.bbc.co.uk/news/uk-england-surrey-58817821</a:t>
            </a:r>
            <a:r>
              <a:t> </a:t>
            </a:r>
          </a:p>
        </p:txBody>
      </p:sp>
      <p:pic>
        <p:nvPicPr>
          <p:cNvPr id="479" name="clc_logo_alpha.png" descr="clc_logo_alpha.png"/>
          <p:cNvPicPr>
            <a:picLocks noChangeAspect="1"/>
          </p:cNvPicPr>
          <p:nvPr/>
        </p:nvPicPr>
        <p:blipFill>
          <a:blip r:embed="rId4">
            <a:extLst/>
          </a:blip>
          <a:stretch>
            <a:fillRect/>
          </a:stretch>
        </p:blipFill>
        <p:spPr>
          <a:xfrm>
            <a:off x="11211112" y="68281"/>
            <a:ext cx="1765301" cy="1376935"/>
          </a:xfrm>
          <a:prstGeom prst="rect">
            <a:avLst/>
          </a:prstGeom>
          <a:ln w="12700">
            <a:miter lim="400000"/>
          </a:ln>
        </p:spPr>
      </p:pic>
      <p:grpSp>
        <p:nvGrpSpPr>
          <p:cNvPr id="482" name="Screenshot 2022-06-13 at 20.45.11.png"/>
          <p:cNvGrpSpPr/>
          <p:nvPr/>
        </p:nvGrpSpPr>
        <p:grpSpPr>
          <a:xfrm>
            <a:off x="2882900" y="749300"/>
            <a:ext cx="7239000" cy="8001000"/>
            <a:chOff x="0" y="0"/>
            <a:chExt cx="7239000" cy="8001000"/>
          </a:xfrm>
        </p:grpSpPr>
        <p:pic>
          <p:nvPicPr>
            <p:cNvPr id="481" name="Screenshot 2022-06-13 at 20.45.11.png" descr="Screenshot 2022-06-13 at 20.45.11.png"/>
            <p:cNvPicPr>
              <a:picLocks noChangeAspect="1"/>
            </p:cNvPicPr>
            <p:nvPr/>
          </p:nvPicPr>
          <p:blipFill>
            <a:blip r:embed="rId5">
              <a:extLst/>
            </a:blip>
            <a:stretch>
              <a:fillRect/>
            </a:stretch>
          </p:blipFill>
          <p:spPr>
            <a:xfrm>
              <a:off x="127000" y="88900"/>
              <a:ext cx="6985000" cy="7670800"/>
            </a:xfrm>
            <a:prstGeom prst="rect">
              <a:avLst/>
            </a:prstGeom>
            <a:ln>
              <a:noFill/>
            </a:ln>
            <a:effectLst/>
          </p:spPr>
        </p:pic>
        <p:pic>
          <p:nvPicPr>
            <p:cNvPr id="480" name="Screenshot 2022-06-13 at 20.45.11.png" descr="Screenshot 2022-06-13 at 20.45.11.png"/>
            <p:cNvPicPr>
              <a:picLocks noChangeAspect="0"/>
            </p:cNvPicPr>
            <p:nvPr/>
          </p:nvPicPr>
          <p:blipFill>
            <a:blip r:embed="rId6">
              <a:extLst/>
            </a:blip>
            <a:stretch>
              <a:fillRect/>
            </a:stretch>
          </p:blipFill>
          <p:spPr>
            <a:xfrm>
              <a:off x="0" y="0"/>
              <a:ext cx="7239000" cy="8001000"/>
            </a:xfrm>
            <a:prstGeom prst="rect">
              <a:avLst/>
            </a:prstGeom>
            <a:effectLst/>
          </p:spPr>
        </p:pic>
      </p:gr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The Legends Family Adventure"/>
          <p:cNvSpPr txBox="1"/>
          <p:nvPr>
            <p:ph type="title"/>
          </p:nvPr>
        </p:nvSpPr>
        <p:spPr>
          <a:prstGeom prst="rect">
            <a:avLst/>
          </a:prstGeom>
        </p:spPr>
        <p:txBody>
          <a:bodyPr/>
          <a:lstStyle>
            <a:lvl1pPr defTabSz="484886">
              <a:defRPr sz="6640"/>
            </a:lvl1pPr>
          </a:lstStyle>
          <a:p>
            <a:pPr/>
            <a:r>
              <a:t>The Legends Family Adventure</a:t>
            </a:r>
          </a:p>
        </p:txBody>
      </p:sp>
      <p:pic>
        <p:nvPicPr>
          <p:cNvPr id="487" name="Screen Shot 2021-01-11 at 10.06.11.png" descr="Screen Shot 2021-01-11 at 10.06.11.png"/>
          <p:cNvPicPr>
            <a:picLocks noChangeAspect="1"/>
          </p:cNvPicPr>
          <p:nvPr/>
        </p:nvPicPr>
        <p:blipFill>
          <a:blip r:embed="rId2">
            <a:extLst/>
          </a:blip>
          <a:stretch>
            <a:fillRect/>
          </a:stretch>
        </p:blipFill>
        <p:spPr>
          <a:xfrm>
            <a:off x="2800350" y="2654300"/>
            <a:ext cx="7404100" cy="6654800"/>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0" name="clc_logo_alpha.tif" descr="clc_logo_alpha.tif"/>
          <p:cNvPicPr>
            <a:picLocks noChangeAspect="1"/>
          </p:cNvPicPr>
          <p:nvPr/>
        </p:nvPicPr>
        <p:blipFill>
          <a:blip r:embed="rId3">
            <a:extLst/>
          </a:blip>
          <a:stretch>
            <a:fillRect/>
          </a:stretch>
        </p:blipFill>
        <p:spPr>
          <a:xfrm>
            <a:off x="162112" y="296881"/>
            <a:ext cx="1765301" cy="1376935"/>
          </a:xfrm>
          <a:prstGeom prst="rect">
            <a:avLst/>
          </a:prstGeom>
          <a:ln w="12700">
            <a:miter lim="400000"/>
          </a:ln>
        </p:spPr>
      </p:pic>
      <p:sp>
        <p:nvSpPr>
          <p:cNvPr id="301" name="Introduction"/>
          <p:cNvSpPr/>
          <p:nvPr/>
        </p:nvSpPr>
        <p:spPr>
          <a:xfrm>
            <a:off x="1625600" y="215900"/>
            <a:ext cx="10464800" cy="1231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lnSpc>
                <a:spcPct val="100000"/>
              </a:lnSpc>
              <a:spcBef>
                <a:spcPts val="0"/>
              </a:spcBef>
              <a:defRPr sz="4400">
                <a:solidFill>
                  <a:srgbClr val="45A7DE"/>
                </a:solidFill>
                <a:latin typeface="Marker Felt"/>
                <a:ea typeface="Marker Felt"/>
                <a:cs typeface="Marker Felt"/>
                <a:sym typeface="Marker Felt"/>
              </a:defRPr>
            </a:lvl1pPr>
          </a:lstStyle>
          <a:p>
            <a:pPr/>
            <a:r>
              <a:t>Introduction</a:t>
            </a:r>
          </a:p>
        </p:txBody>
      </p:sp>
      <p:pic>
        <p:nvPicPr>
          <p:cNvPr id="302" name="Screen Shot 2012-11-21 at 21.59.33.png" descr="Screen Shot 2012-11-21 at 21.59.33.png"/>
          <p:cNvPicPr>
            <a:picLocks noChangeAspect="1"/>
          </p:cNvPicPr>
          <p:nvPr/>
        </p:nvPicPr>
        <p:blipFill>
          <a:blip r:embed="rId4">
            <a:extLst/>
          </a:blip>
          <a:stretch>
            <a:fillRect/>
          </a:stretch>
        </p:blipFill>
        <p:spPr>
          <a:xfrm rot="1141538">
            <a:off x="6756400" y="3886200"/>
            <a:ext cx="6121400" cy="850901"/>
          </a:xfrm>
          <a:prstGeom prst="rect">
            <a:avLst/>
          </a:prstGeom>
          <a:ln w="12700">
            <a:miter lim="400000"/>
          </a:ln>
        </p:spPr>
      </p:pic>
      <p:pic>
        <p:nvPicPr>
          <p:cNvPr id="303" name="Screen Shot 2012-11-21 at 21.58.13.png" descr="Screen Shot 2012-11-21 at 21.58.13.png"/>
          <p:cNvPicPr>
            <a:picLocks noChangeAspect="1"/>
          </p:cNvPicPr>
          <p:nvPr/>
        </p:nvPicPr>
        <p:blipFill>
          <a:blip r:embed="rId5">
            <a:extLst/>
          </a:blip>
          <a:stretch>
            <a:fillRect/>
          </a:stretch>
        </p:blipFill>
        <p:spPr>
          <a:xfrm rot="20327320">
            <a:off x="355599" y="5905500"/>
            <a:ext cx="8293101" cy="1422401"/>
          </a:xfrm>
          <a:prstGeom prst="rect">
            <a:avLst/>
          </a:prstGeom>
          <a:ln w="12700">
            <a:miter lim="400000"/>
          </a:ln>
        </p:spPr>
      </p:pic>
      <p:pic>
        <p:nvPicPr>
          <p:cNvPr id="304" name="Screen Shot 2012-11-21 at 22.01.45.png" descr="Screen Shot 2012-11-21 at 22.01.45.png"/>
          <p:cNvPicPr>
            <a:picLocks noChangeAspect="1"/>
          </p:cNvPicPr>
          <p:nvPr/>
        </p:nvPicPr>
        <p:blipFill>
          <a:blip r:embed="rId6">
            <a:extLst/>
          </a:blip>
          <a:stretch>
            <a:fillRect/>
          </a:stretch>
        </p:blipFill>
        <p:spPr>
          <a:xfrm>
            <a:off x="6362700" y="6235700"/>
            <a:ext cx="6565900" cy="558800"/>
          </a:xfrm>
          <a:prstGeom prst="rect">
            <a:avLst/>
          </a:prstGeom>
          <a:ln w="12700">
            <a:miter lim="400000"/>
          </a:ln>
        </p:spPr>
      </p:pic>
      <p:pic>
        <p:nvPicPr>
          <p:cNvPr id="305" name="Screen Shot 2012-11-21 at 22.02.52.png" descr="Screen Shot 2012-11-21 at 22.02.52.png"/>
          <p:cNvPicPr>
            <a:picLocks noChangeAspect="1"/>
          </p:cNvPicPr>
          <p:nvPr/>
        </p:nvPicPr>
        <p:blipFill>
          <a:blip r:embed="rId7">
            <a:extLst/>
          </a:blip>
          <a:stretch>
            <a:fillRect/>
          </a:stretch>
        </p:blipFill>
        <p:spPr>
          <a:xfrm rot="21201231">
            <a:off x="205292" y="2461743"/>
            <a:ext cx="9156701" cy="916910"/>
          </a:xfrm>
          <a:prstGeom prst="rect">
            <a:avLst/>
          </a:prstGeom>
          <a:ln w="12700">
            <a:miter lim="400000"/>
          </a:ln>
        </p:spPr>
      </p:pic>
      <p:pic>
        <p:nvPicPr>
          <p:cNvPr id="306" name="Screen Shot 2012-11-21 at 22.02.03.png" descr="Screen Shot 2012-11-21 at 22.02.03.png"/>
          <p:cNvPicPr>
            <a:picLocks noChangeAspect="1"/>
          </p:cNvPicPr>
          <p:nvPr/>
        </p:nvPicPr>
        <p:blipFill>
          <a:blip r:embed="rId8">
            <a:extLst/>
          </a:blip>
          <a:stretch>
            <a:fillRect/>
          </a:stretch>
        </p:blipFill>
        <p:spPr>
          <a:xfrm>
            <a:off x="771660" y="1637417"/>
            <a:ext cx="7473680" cy="470783"/>
          </a:xfrm>
          <a:prstGeom prst="rect">
            <a:avLst/>
          </a:prstGeom>
          <a:ln w="12700">
            <a:miter lim="400000"/>
          </a:ln>
        </p:spPr>
      </p:pic>
      <p:pic>
        <p:nvPicPr>
          <p:cNvPr id="307" name="Screen Shot 2012-11-21 at 22.01.20.png" descr="Screen Shot 2012-11-21 at 22.01.20.png"/>
          <p:cNvPicPr>
            <a:picLocks noChangeAspect="1"/>
          </p:cNvPicPr>
          <p:nvPr/>
        </p:nvPicPr>
        <p:blipFill>
          <a:blip r:embed="rId9">
            <a:extLst/>
          </a:blip>
          <a:stretch>
            <a:fillRect/>
          </a:stretch>
        </p:blipFill>
        <p:spPr>
          <a:xfrm>
            <a:off x="3835400" y="7543800"/>
            <a:ext cx="8991600" cy="1625600"/>
          </a:xfrm>
          <a:prstGeom prst="rect">
            <a:avLst/>
          </a:prstGeom>
          <a:ln w="12700">
            <a:miter lim="400000"/>
          </a:ln>
        </p:spPr>
      </p:pic>
      <p:pic>
        <p:nvPicPr>
          <p:cNvPr id="308" name="Screen Shot 2012-11-21 at 22.00.50.png" descr="Screen Shot 2012-11-21 at 22.00.50.png"/>
          <p:cNvPicPr>
            <a:picLocks noChangeAspect="1"/>
          </p:cNvPicPr>
          <p:nvPr/>
        </p:nvPicPr>
        <p:blipFill>
          <a:blip r:embed="rId10">
            <a:extLst/>
          </a:blip>
          <a:stretch>
            <a:fillRect/>
          </a:stretch>
        </p:blipFill>
        <p:spPr>
          <a:xfrm>
            <a:off x="165100" y="4178300"/>
            <a:ext cx="8204200" cy="35560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89" name="Ask Ollee"/>
          <p:cNvSpPr txBox="1"/>
          <p:nvPr>
            <p:ph type="title"/>
          </p:nvPr>
        </p:nvSpPr>
        <p:spPr>
          <a:prstGeom prst="rect">
            <a:avLst/>
          </a:prstGeom>
        </p:spPr>
        <p:txBody>
          <a:bodyPr/>
          <a:lstStyle/>
          <a:p>
            <a:pPr/>
            <a:r>
              <a:t>Ask Ollee</a:t>
            </a:r>
          </a:p>
        </p:txBody>
      </p:sp>
      <p:pic>
        <p:nvPicPr>
          <p:cNvPr id="490" name="Screen Shot 2021-04-06 at 15.01.12.png" descr="Screen Shot 2021-04-06 at 15.01.12.png"/>
          <p:cNvPicPr>
            <a:picLocks noChangeAspect="1"/>
          </p:cNvPicPr>
          <p:nvPr/>
        </p:nvPicPr>
        <p:blipFill>
          <a:blip r:embed="rId2">
            <a:extLst/>
          </a:blip>
          <a:stretch>
            <a:fillRect/>
          </a:stretch>
        </p:blipFill>
        <p:spPr>
          <a:xfrm>
            <a:off x="265188" y="3884939"/>
            <a:ext cx="7249118" cy="3710922"/>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
        <p:nvSpPr>
          <p:cNvPr id="491" name="https://app.ollee.org.uk/#/welcome"/>
          <p:cNvSpPr txBox="1"/>
          <p:nvPr/>
        </p:nvSpPr>
        <p:spPr>
          <a:xfrm>
            <a:off x="3853383" y="9067799"/>
            <a:ext cx="529803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lnSpc>
                <a:spcPct val="100000"/>
              </a:lnSpc>
              <a:spcBef>
                <a:spcPts val="0"/>
              </a:spcBef>
              <a:defRPr b="1" sz="2400"/>
            </a:pPr>
            <a:r>
              <a:rPr u="sng">
                <a:solidFill>
                  <a:schemeClr val="accent1"/>
                </a:solidFill>
                <a:hlinkClick r:id="rId3" invalidUrl="" action="" tgtFrame="" tooltip="" history="1" highlightClick="0" endSnd="0"/>
              </a:rPr>
              <a:t>https://app.ollee.org.uk/#/welcome</a:t>
            </a:r>
            <a:r>
              <a:t> </a:t>
            </a:r>
          </a:p>
        </p:txBody>
      </p:sp>
      <p:pic>
        <p:nvPicPr>
          <p:cNvPr id="492" name="Screen Shot 2021-04-07 at 12.25.52.png" descr="Screen Shot 2021-04-07 at 12.25.52.png"/>
          <p:cNvPicPr>
            <a:picLocks noChangeAspect="1"/>
          </p:cNvPicPr>
          <p:nvPr/>
        </p:nvPicPr>
        <p:blipFill>
          <a:blip r:embed="rId4">
            <a:extLst/>
          </a:blip>
          <a:stretch>
            <a:fillRect/>
          </a:stretch>
        </p:blipFill>
        <p:spPr>
          <a:xfrm>
            <a:off x="7818365" y="3034407"/>
            <a:ext cx="4721569" cy="5411986"/>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
        <p:nvSpPr>
          <p:cNvPr id="493" name="A virtual friend who is there to help you with your wellbeing!"/>
          <p:cNvSpPr txBox="1"/>
          <p:nvPr/>
        </p:nvSpPr>
        <p:spPr>
          <a:xfrm>
            <a:off x="2116785" y="1951941"/>
            <a:ext cx="8771230"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lnSpc>
                <a:spcPct val="100000"/>
              </a:lnSpc>
              <a:spcBef>
                <a:spcPts val="0"/>
              </a:spcBef>
              <a:defRPr b="1" sz="2400"/>
            </a:lvl1pPr>
          </a:lstStyle>
          <a:p>
            <a:pPr/>
            <a:r>
              <a:t>A virtual friend who is there to help you with your wellbeing!</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Online Safety Books"/>
          <p:cNvSpPr txBox="1"/>
          <p:nvPr>
            <p:ph type="title"/>
          </p:nvPr>
        </p:nvSpPr>
        <p:spPr>
          <a:xfrm>
            <a:off x="1270000" y="3815729"/>
            <a:ext cx="10464800" cy="2122142"/>
          </a:xfrm>
          <a:prstGeom prst="rect">
            <a:avLst/>
          </a:prstGeom>
        </p:spPr>
        <p:txBody>
          <a:bodyPr/>
          <a:lstStyle>
            <a:lvl1pPr defTabSz="566674">
              <a:defRPr sz="8148">
                <a:latin typeface="Rockwell"/>
                <a:ea typeface="Rockwell"/>
                <a:cs typeface="Rockwell"/>
                <a:sym typeface="Rockwell"/>
              </a:defRPr>
            </a:lvl1pPr>
          </a:lstStyle>
          <a:p>
            <a:pPr/>
            <a:r>
              <a:t>Online Safety Books</a:t>
            </a:r>
          </a:p>
        </p:txBody>
      </p:sp>
      <p:pic>
        <p:nvPicPr>
          <p:cNvPr id="496" name="Image" descr="Image"/>
          <p:cNvPicPr>
            <a:picLocks noChangeAspect="1"/>
          </p:cNvPicPr>
          <p:nvPr/>
        </p:nvPicPr>
        <p:blipFill>
          <a:blip r:embed="rId2">
            <a:extLst/>
          </a:blip>
          <a:stretch>
            <a:fillRect/>
          </a:stretch>
        </p:blipFill>
        <p:spPr>
          <a:xfrm>
            <a:off x="4870653" y="5662711"/>
            <a:ext cx="3263494" cy="3276601"/>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pic>
        <p:nvPicPr>
          <p:cNvPr id="497" name="Image" descr="Image"/>
          <p:cNvPicPr>
            <a:picLocks noChangeAspect="1"/>
          </p:cNvPicPr>
          <p:nvPr/>
        </p:nvPicPr>
        <p:blipFill>
          <a:blip r:embed="rId3">
            <a:extLst/>
          </a:blip>
          <a:stretch>
            <a:fillRect/>
          </a:stretch>
        </p:blipFill>
        <p:spPr>
          <a:xfrm>
            <a:off x="480587" y="387796"/>
            <a:ext cx="2839721" cy="3302001"/>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pic>
        <p:nvPicPr>
          <p:cNvPr id="498" name="Image" descr="Image"/>
          <p:cNvPicPr>
            <a:picLocks noChangeAspect="1"/>
          </p:cNvPicPr>
          <p:nvPr/>
        </p:nvPicPr>
        <p:blipFill>
          <a:blip r:embed="rId4">
            <a:extLst/>
          </a:blip>
          <a:stretch>
            <a:fillRect/>
          </a:stretch>
        </p:blipFill>
        <p:spPr>
          <a:xfrm>
            <a:off x="8907316" y="6293632"/>
            <a:ext cx="3884707" cy="3302001"/>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pic>
        <p:nvPicPr>
          <p:cNvPr id="499" name="Screen Shot 2021-04-07 at 12.55.17.png" descr="Screen Shot 2021-04-07 at 12.55.17.png"/>
          <p:cNvPicPr>
            <a:picLocks noChangeAspect="1"/>
          </p:cNvPicPr>
          <p:nvPr/>
        </p:nvPicPr>
        <p:blipFill>
          <a:blip r:embed="rId5">
            <a:extLst/>
          </a:blip>
          <a:stretch>
            <a:fillRect/>
          </a:stretch>
        </p:blipFill>
        <p:spPr>
          <a:xfrm>
            <a:off x="9220038" y="375096"/>
            <a:ext cx="3259264" cy="3327401"/>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pic>
        <p:nvPicPr>
          <p:cNvPr id="500" name="Screen Shot 2021-04-07 at 12.53.55.png" descr="Screen Shot 2021-04-07 at 12.53.55.png"/>
          <p:cNvPicPr>
            <a:picLocks noChangeAspect="1"/>
          </p:cNvPicPr>
          <p:nvPr/>
        </p:nvPicPr>
        <p:blipFill>
          <a:blip r:embed="rId6">
            <a:extLst/>
          </a:blip>
          <a:stretch>
            <a:fillRect/>
          </a:stretch>
        </p:blipFill>
        <p:spPr>
          <a:xfrm>
            <a:off x="276325" y="6341665"/>
            <a:ext cx="3821158" cy="3205935"/>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pic>
        <p:nvPicPr>
          <p:cNvPr id="501" name="Screen Shot 2021-04-07 at 13.00.40.png" descr="Screen Shot 2021-04-07 at 13.00.40.png"/>
          <p:cNvPicPr>
            <a:picLocks noChangeAspect="1"/>
          </p:cNvPicPr>
          <p:nvPr/>
        </p:nvPicPr>
        <p:blipFill>
          <a:blip r:embed="rId7">
            <a:extLst/>
          </a:blip>
          <a:stretch>
            <a:fillRect/>
          </a:stretch>
        </p:blipFill>
        <p:spPr>
          <a:xfrm>
            <a:off x="4641256" y="688599"/>
            <a:ext cx="3722288" cy="3327401"/>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Children will make mistakes…"/>
          <p:cNvSpPr txBox="1"/>
          <p:nvPr>
            <p:ph type="title"/>
          </p:nvPr>
        </p:nvSpPr>
        <p:spPr>
          <a:prstGeom prst="rect">
            <a:avLst/>
          </a:prstGeom>
        </p:spPr>
        <p:txBody>
          <a:bodyPr/>
          <a:lstStyle>
            <a:lvl1pPr defTabSz="484886">
              <a:defRPr sz="6640"/>
            </a:lvl1pPr>
          </a:lstStyle>
          <a:p>
            <a:pPr/>
            <a:r>
              <a:t>Children will make mistakes…</a:t>
            </a:r>
          </a:p>
        </p:txBody>
      </p:sp>
      <p:sp>
        <p:nvSpPr>
          <p:cNvPr id="504" name="Text"/>
          <p:cNvSpPr txBox="1"/>
          <p:nvPr/>
        </p:nvSpPr>
        <p:spPr>
          <a:xfrm>
            <a:off x="6360515" y="8519770"/>
            <a:ext cx="28377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lnSpc>
                <a:spcPct val="100000"/>
              </a:lnSpc>
              <a:spcBef>
                <a:spcPts val="0"/>
              </a:spcBef>
              <a:defRPr b="1" sz="2400">
                <a:solidFill>
                  <a:schemeClr val="accent1"/>
                </a:solidFill>
              </a:defRPr>
            </a:lvl1pPr>
          </a:lstStyle>
          <a:p>
            <a:pPr/>
            <a:r>
              <a:t>  </a:t>
            </a:r>
          </a:p>
        </p:txBody>
      </p:sp>
      <p:pic>
        <p:nvPicPr>
          <p:cNvPr id="505" name="Screenshot 2022-06-20 at 20.46.28.png" descr="Screenshot 2022-06-20 at 20.46.28.png"/>
          <p:cNvPicPr>
            <a:picLocks noChangeAspect="1"/>
          </p:cNvPicPr>
          <p:nvPr/>
        </p:nvPicPr>
        <p:blipFill>
          <a:blip r:embed="rId2">
            <a:extLst/>
          </a:blip>
          <a:stretch>
            <a:fillRect/>
          </a:stretch>
        </p:blipFill>
        <p:spPr>
          <a:xfrm>
            <a:off x="1460500" y="2754758"/>
            <a:ext cx="10083800" cy="5676901"/>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7" name="monitor-812868_1280.png" descr="monitor-812868_1280.png"/>
          <p:cNvPicPr>
            <a:picLocks noChangeAspect="1"/>
          </p:cNvPicPr>
          <p:nvPr/>
        </p:nvPicPr>
        <p:blipFill>
          <a:blip r:embed="rId2">
            <a:extLst/>
          </a:blip>
          <a:stretch>
            <a:fillRect/>
          </a:stretch>
        </p:blipFill>
        <p:spPr>
          <a:xfrm>
            <a:off x="432563" y="134739"/>
            <a:ext cx="12139674" cy="9484122"/>
          </a:xfrm>
          <a:prstGeom prst="rect">
            <a:avLst/>
          </a:prstGeom>
          <a:ln w="12700">
            <a:miter lim="400000"/>
          </a:ln>
        </p:spPr>
      </p:pic>
      <p:sp>
        <p:nvSpPr>
          <p:cNvPr id="508" name="Parental Controls"/>
          <p:cNvSpPr txBox="1"/>
          <p:nvPr>
            <p:ph type="title"/>
          </p:nvPr>
        </p:nvSpPr>
        <p:spPr>
          <a:xfrm>
            <a:off x="1270000" y="1701800"/>
            <a:ext cx="10464800" cy="3302000"/>
          </a:xfrm>
          <a:prstGeom prst="rect">
            <a:avLst/>
          </a:prstGeom>
        </p:spPr>
        <p:txBody>
          <a:bodyPr/>
          <a:lstStyle>
            <a:lvl1pPr>
              <a:defRPr>
                <a:solidFill>
                  <a:schemeClr val="accent3">
                    <a:hueOff val="362282"/>
                    <a:satOff val="31803"/>
                    <a:lumOff val="-18242"/>
                  </a:schemeClr>
                </a:solidFill>
              </a:defRPr>
            </a:lvl1pPr>
          </a:lstStyle>
          <a:p>
            <a:pPr/>
            <a:r>
              <a:t>Parental Controls</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510" name="Image" descr="Image"/>
          <p:cNvPicPr>
            <a:picLocks noChangeAspect="1"/>
          </p:cNvPicPr>
          <p:nvPr/>
        </p:nvPicPr>
        <p:blipFill>
          <a:blip r:embed="rId2">
            <a:extLst/>
          </a:blip>
          <a:stretch>
            <a:fillRect/>
          </a:stretch>
        </p:blipFill>
        <p:spPr>
          <a:xfrm>
            <a:off x="-412453" y="6707220"/>
            <a:ext cx="3165939" cy="3165939"/>
          </a:xfrm>
          <a:prstGeom prst="rect">
            <a:avLst/>
          </a:prstGeom>
          <a:ln w="12700">
            <a:miter lim="400000"/>
          </a:ln>
        </p:spPr>
      </p:pic>
      <p:pic>
        <p:nvPicPr>
          <p:cNvPr id="511" name="Image" descr="Image"/>
          <p:cNvPicPr>
            <a:picLocks noChangeAspect="1"/>
          </p:cNvPicPr>
          <p:nvPr/>
        </p:nvPicPr>
        <p:blipFill>
          <a:blip r:embed="rId3">
            <a:extLst/>
          </a:blip>
          <a:stretch>
            <a:fillRect/>
          </a:stretch>
        </p:blipFill>
        <p:spPr>
          <a:xfrm>
            <a:off x="6529539" y="4130483"/>
            <a:ext cx="6248539" cy="6248539"/>
          </a:xfrm>
          <a:prstGeom prst="rect">
            <a:avLst/>
          </a:prstGeom>
          <a:ln w="12700">
            <a:miter lim="400000"/>
          </a:ln>
        </p:spPr>
      </p:pic>
      <p:grpSp>
        <p:nvGrpSpPr>
          <p:cNvPr id="514" name="Group"/>
          <p:cNvGrpSpPr/>
          <p:nvPr/>
        </p:nvGrpSpPr>
        <p:grpSpPr>
          <a:xfrm rot="780000">
            <a:off x="6477000" y="5709046"/>
            <a:ext cx="1620772" cy="954221"/>
            <a:chOff x="0" y="0"/>
            <a:chExt cx="1620771" cy="954219"/>
          </a:xfrm>
        </p:grpSpPr>
        <p:sp>
          <p:nvSpPr>
            <p:cNvPr id="512" name="Rectangle"/>
            <p:cNvSpPr/>
            <p:nvPr/>
          </p:nvSpPr>
          <p:spPr>
            <a:xfrm>
              <a:off x="0" y="0"/>
              <a:ext cx="1620772" cy="954220"/>
            </a:xfrm>
            <a:prstGeom prst="rect">
              <a:avLst/>
            </a:prstGeom>
            <a:solidFill>
              <a:srgbClr val="60D937"/>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latin typeface="Helvetica Neue Medium"/>
                  <a:ea typeface="Helvetica Neue Medium"/>
                  <a:cs typeface="Helvetica Neue Medium"/>
                  <a:sym typeface="Helvetica Neue Medium"/>
                </a:defRPr>
              </a:pPr>
            </a:p>
          </p:txBody>
        </p:sp>
        <p:sp>
          <p:nvSpPr>
            <p:cNvPr id="513" name="Fun"/>
            <p:cNvSpPr txBox="1"/>
            <p:nvPr/>
          </p:nvSpPr>
          <p:spPr>
            <a:xfrm>
              <a:off x="280173" y="110104"/>
              <a:ext cx="1035026" cy="7340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lnSpc>
                  <a:spcPct val="100000"/>
                </a:lnSpc>
                <a:spcBef>
                  <a:spcPts val="0"/>
                </a:spcBef>
                <a:defRPr sz="4300">
                  <a:solidFill>
                    <a:srgbClr val="FFFFFF"/>
                  </a:solidFill>
                </a:defRPr>
              </a:lvl1pPr>
            </a:lstStyle>
            <a:p>
              <a:pPr/>
              <a:r>
                <a:t>Fun</a:t>
              </a:r>
            </a:p>
          </p:txBody>
        </p:sp>
      </p:grpSp>
      <p:grpSp>
        <p:nvGrpSpPr>
          <p:cNvPr id="517" name="Group"/>
          <p:cNvGrpSpPr/>
          <p:nvPr/>
        </p:nvGrpSpPr>
        <p:grpSpPr>
          <a:xfrm rot="21120000">
            <a:off x="11195975" y="5831813"/>
            <a:ext cx="1620772" cy="954221"/>
            <a:chOff x="0" y="0"/>
            <a:chExt cx="1620771" cy="954219"/>
          </a:xfrm>
        </p:grpSpPr>
        <p:sp>
          <p:nvSpPr>
            <p:cNvPr id="515" name="Rectangle"/>
            <p:cNvSpPr/>
            <p:nvPr/>
          </p:nvSpPr>
          <p:spPr>
            <a:xfrm>
              <a:off x="0" y="0"/>
              <a:ext cx="1620772" cy="954220"/>
            </a:xfrm>
            <a:prstGeom prst="rect">
              <a:avLst/>
            </a:prstGeom>
            <a:solidFill>
              <a:srgbClr val="ED220D"/>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p>
          </p:txBody>
        </p:sp>
        <p:sp>
          <p:nvSpPr>
            <p:cNvPr id="516" name="Risk"/>
            <p:cNvSpPr txBox="1"/>
            <p:nvPr/>
          </p:nvSpPr>
          <p:spPr>
            <a:xfrm>
              <a:off x="227341" y="110105"/>
              <a:ext cx="1166090" cy="7340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lnSpc>
                  <a:spcPct val="100000"/>
                </a:lnSpc>
                <a:spcBef>
                  <a:spcPts val="0"/>
                </a:spcBef>
                <a:defRPr sz="4300">
                  <a:solidFill>
                    <a:srgbClr val="FFFFFF"/>
                  </a:solidFill>
                </a:defRPr>
              </a:lvl1pPr>
            </a:lstStyle>
            <a:p>
              <a:pPr/>
              <a:r>
                <a:t>Risk</a:t>
              </a:r>
            </a:p>
          </p:txBody>
        </p:sp>
      </p:grpSp>
      <p:pic>
        <p:nvPicPr>
          <p:cNvPr id="518" name="Image" descr="Image"/>
          <p:cNvPicPr>
            <a:picLocks noChangeAspect="1"/>
          </p:cNvPicPr>
          <p:nvPr/>
        </p:nvPicPr>
        <p:blipFill>
          <a:blip r:embed="rId4">
            <a:extLst/>
          </a:blip>
          <a:stretch>
            <a:fillRect/>
          </a:stretch>
        </p:blipFill>
        <p:spPr>
          <a:xfrm>
            <a:off x="1209674" y="5829696"/>
            <a:ext cx="4399625" cy="4399625"/>
          </a:xfrm>
          <a:prstGeom prst="rect">
            <a:avLst/>
          </a:prstGeom>
          <a:ln w="12700">
            <a:miter lim="400000"/>
          </a:ln>
        </p:spPr>
      </p:pic>
      <p:pic>
        <p:nvPicPr>
          <p:cNvPr id="519" name="Image" descr="Image"/>
          <p:cNvPicPr>
            <a:picLocks noChangeAspect="1"/>
          </p:cNvPicPr>
          <p:nvPr/>
        </p:nvPicPr>
        <p:blipFill>
          <a:blip r:embed="rId5">
            <a:extLst/>
          </a:blip>
          <a:stretch>
            <a:fillRect/>
          </a:stretch>
        </p:blipFill>
        <p:spPr>
          <a:xfrm>
            <a:off x="3805997" y="6435625"/>
            <a:ext cx="3458701" cy="3458701"/>
          </a:xfrm>
          <a:prstGeom prst="rect">
            <a:avLst/>
          </a:prstGeom>
          <a:ln w="12700">
            <a:miter lim="400000"/>
          </a:ln>
        </p:spPr>
      </p:pic>
      <p:sp>
        <p:nvSpPr>
          <p:cNvPr id="520" name="Did you know?…"/>
          <p:cNvSpPr txBox="1"/>
          <p:nvPr/>
        </p:nvSpPr>
        <p:spPr>
          <a:xfrm>
            <a:off x="304800" y="358938"/>
            <a:ext cx="11514667" cy="25318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spcBef>
                <a:spcPts val="0"/>
              </a:spcBef>
              <a:defRPr b="1" spc="-119" sz="6000">
                <a:solidFill>
                  <a:schemeClr val="accent1">
                    <a:hueOff val="114395"/>
                    <a:lumOff val="-24975"/>
                  </a:schemeClr>
                </a:solidFill>
              </a:defRPr>
            </a:pPr>
            <a:r>
              <a:t>Did you know?</a:t>
            </a:r>
          </a:p>
          <a:p>
            <a:pPr>
              <a:lnSpc>
                <a:spcPct val="80000"/>
              </a:lnSpc>
              <a:spcBef>
                <a:spcPts val="0"/>
              </a:spcBef>
              <a:defRPr b="1" spc="-119" sz="6000"/>
            </a:pPr>
            <a:r>
              <a:t>The average person spends 4.8 hours a day on their handset.</a:t>
            </a:r>
          </a:p>
        </p:txBody>
      </p:sp>
      <p:sp>
        <p:nvSpPr>
          <p:cNvPr id="521" name="Have you ever thought about how much of your life is spent looking at the phone? Being constantly connected to lots of services creates a lot of distractions, and is a lot for the brain to process. About nine out of 10 people in the UK now own a smartpho"/>
          <p:cNvSpPr txBox="1"/>
          <p:nvPr/>
        </p:nvSpPr>
        <p:spPr>
          <a:xfrm>
            <a:off x="326929" y="3242585"/>
            <a:ext cx="10061700" cy="18082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00000"/>
              </a:lnSpc>
              <a:spcBef>
                <a:spcPts val="0"/>
              </a:spcBef>
              <a:defRPr sz="2200">
                <a:solidFill>
                  <a:srgbClr val="5E5E5E"/>
                </a:solidFill>
              </a:defRPr>
            </a:lvl1pPr>
          </a:lstStyle>
          <a:p>
            <a:pPr/>
            <a:r>
              <a:t>Have you ever thought about how much of your life is spent looking at the phone? Being constantly connected to lots of services creates a lot of distractions, and is a lot for the brain to process. About nine out of 10 people in the UK now own a smartphone, And we are glued to them - one recent study found that the average person spends 4.8 hours a day on their handset.</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3" name="Screenshot 2023-06-13 at 22.17.20.png" descr="Screenshot 2023-06-13 at 22.17.20.png"/>
          <p:cNvPicPr>
            <a:picLocks noChangeAspect="1"/>
          </p:cNvPicPr>
          <p:nvPr/>
        </p:nvPicPr>
        <p:blipFill>
          <a:blip r:embed="rId2">
            <a:extLst/>
          </a:blip>
          <a:stretch>
            <a:fillRect/>
          </a:stretch>
        </p:blipFill>
        <p:spPr>
          <a:xfrm>
            <a:off x="1111250" y="1409700"/>
            <a:ext cx="10782300" cy="6934200"/>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5" name="Screenshot 2023-10-04 at 13.40.27.png" descr="Screenshot 2023-10-04 at 13.40.27.png"/>
          <p:cNvPicPr>
            <a:picLocks noChangeAspect="1"/>
          </p:cNvPicPr>
          <p:nvPr/>
        </p:nvPicPr>
        <p:blipFill>
          <a:blip r:embed="rId2">
            <a:extLst/>
          </a:blip>
          <a:stretch>
            <a:fillRect/>
          </a:stretch>
        </p:blipFill>
        <p:spPr>
          <a:xfrm>
            <a:off x="4969063" y="4176612"/>
            <a:ext cx="7918107" cy="3597476"/>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
        <p:nvSpPr>
          <p:cNvPr id="526" name="Google Family Link"/>
          <p:cNvSpPr txBox="1"/>
          <p:nvPr>
            <p:ph type="title"/>
          </p:nvPr>
        </p:nvSpPr>
        <p:spPr>
          <a:prstGeom prst="rect">
            <a:avLst/>
          </a:prstGeom>
        </p:spPr>
        <p:txBody>
          <a:bodyPr/>
          <a:lstStyle/>
          <a:p>
            <a:pPr/>
            <a:r>
              <a:t>Google Family Link</a:t>
            </a:r>
          </a:p>
        </p:txBody>
      </p:sp>
      <p:sp>
        <p:nvSpPr>
          <p:cNvPr id="527" name="Available on App and Android Stores.…"/>
          <p:cNvSpPr txBox="1"/>
          <p:nvPr>
            <p:ph type="body" sz="half" idx="1"/>
          </p:nvPr>
        </p:nvSpPr>
        <p:spPr>
          <a:xfrm>
            <a:off x="533400" y="2832100"/>
            <a:ext cx="6105228" cy="6286500"/>
          </a:xfrm>
          <a:prstGeom prst="rect">
            <a:avLst/>
          </a:prstGeom>
        </p:spPr>
        <p:txBody>
          <a:bodyPr/>
          <a:lstStyle/>
          <a:p>
            <a:pPr/>
            <a:r>
              <a:t>Available on App and Android Stores.</a:t>
            </a:r>
          </a:p>
          <a:p>
            <a:pPr/>
            <a:r>
              <a:t>Monitor Screen Time.</a:t>
            </a:r>
          </a:p>
          <a:p>
            <a:pPr/>
            <a:r>
              <a:t>Manage Apps.</a:t>
            </a:r>
          </a:p>
          <a:p>
            <a:pPr/>
            <a:r>
              <a:t>Set sleep time.</a:t>
            </a:r>
          </a:p>
          <a:p>
            <a:pPr/>
            <a:r>
              <a:t>See where they are.</a:t>
            </a:r>
          </a:p>
        </p:txBody>
      </p:sp>
      <p:pic>
        <p:nvPicPr>
          <p:cNvPr id="528" name="google family link.png" descr="google family link.png"/>
          <p:cNvPicPr>
            <a:picLocks noChangeAspect="1"/>
          </p:cNvPicPr>
          <p:nvPr/>
        </p:nvPicPr>
        <p:blipFill>
          <a:blip r:embed="rId3">
            <a:extLst/>
          </a:blip>
          <a:srcRect l="11664" t="11413" r="16163" b="11462"/>
          <a:stretch>
            <a:fillRect/>
          </a:stretch>
        </p:blipFill>
        <p:spPr>
          <a:xfrm>
            <a:off x="377746" y="431619"/>
            <a:ext cx="1686873" cy="1802621"/>
          </a:xfrm>
          <a:custGeom>
            <a:avLst/>
            <a:gdLst/>
            <a:ahLst/>
            <a:cxnLst>
              <a:cxn ang="0">
                <a:pos x="wd2" y="hd2"/>
              </a:cxn>
              <a:cxn ang="5400000">
                <a:pos x="wd2" y="hd2"/>
              </a:cxn>
              <a:cxn ang="10800000">
                <a:pos x="wd2" y="hd2"/>
              </a:cxn>
              <a:cxn ang="16200000">
                <a:pos x="wd2" y="hd2"/>
              </a:cxn>
            </a:cxnLst>
            <a:rect l="0" t="0" r="r" b="b"/>
            <a:pathLst>
              <a:path w="21190" h="21476" fill="norm" stroke="1" extrusionOk="0">
                <a:moveTo>
                  <a:pt x="11217" y="2"/>
                </a:moveTo>
                <a:cubicBezTo>
                  <a:pt x="10607" y="40"/>
                  <a:pt x="9898" y="578"/>
                  <a:pt x="8126" y="2125"/>
                </a:cubicBezTo>
                <a:cubicBezTo>
                  <a:pt x="1433" y="7969"/>
                  <a:pt x="1177" y="8233"/>
                  <a:pt x="1396" y="9061"/>
                </a:cubicBezTo>
                <a:cubicBezTo>
                  <a:pt x="1480" y="9378"/>
                  <a:pt x="2322" y="10461"/>
                  <a:pt x="7563" y="16972"/>
                </a:cubicBezTo>
                <a:cubicBezTo>
                  <a:pt x="8501" y="18137"/>
                  <a:pt x="9273" y="19185"/>
                  <a:pt x="9273" y="19298"/>
                </a:cubicBezTo>
                <a:cubicBezTo>
                  <a:pt x="9273" y="19411"/>
                  <a:pt x="9125" y="19629"/>
                  <a:pt x="8944" y="19785"/>
                </a:cubicBezTo>
                <a:cubicBezTo>
                  <a:pt x="8566" y="20110"/>
                  <a:pt x="8715" y="20242"/>
                  <a:pt x="7124" y="18239"/>
                </a:cubicBezTo>
                <a:cubicBezTo>
                  <a:pt x="5852" y="16637"/>
                  <a:pt x="5918" y="16660"/>
                  <a:pt x="3031" y="16716"/>
                </a:cubicBezTo>
                <a:cubicBezTo>
                  <a:pt x="894" y="16759"/>
                  <a:pt x="532" y="16800"/>
                  <a:pt x="245" y="17047"/>
                </a:cubicBezTo>
                <a:cubicBezTo>
                  <a:pt x="-179" y="17411"/>
                  <a:pt x="-53" y="17591"/>
                  <a:pt x="623" y="17591"/>
                </a:cubicBezTo>
                <a:cubicBezTo>
                  <a:pt x="1069" y="17591"/>
                  <a:pt x="1266" y="17713"/>
                  <a:pt x="1765" y="18281"/>
                </a:cubicBezTo>
                <a:lnTo>
                  <a:pt x="2368" y="18967"/>
                </a:lnTo>
                <a:lnTo>
                  <a:pt x="2787" y="18494"/>
                </a:lnTo>
                <a:lnTo>
                  <a:pt x="3206" y="18021"/>
                </a:lnTo>
                <a:lnTo>
                  <a:pt x="3660" y="18575"/>
                </a:lnTo>
                <a:cubicBezTo>
                  <a:pt x="5003" y="20222"/>
                  <a:pt x="5846" y="21149"/>
                  <a:pt x="6152" y="21317"/>
                </a:cubicBezTo>
                <a:cubicBezTo>
                  <a:pt x="6394" y="21450"/>
                  <a:pt x="7180" y="21495"/>
                  <a:pt x="8819" y="21468"/>
                </a:cubicBezTo>
                <a:cubicBezTo>
                  <a:pt x="11557" y="21424"/>
                  <a:pt x="11248" y="21589"/>
                  <a:pt x="13172" y="19175"/>
                </a:cubicBezTo>
                <a:cubicBezTo>
                  <a:pt x="15606" y="16120"/>
                  <a:pt x="19124" y="11745"/>
                  <a:pt x="20071" y="10593"/>
                </a:cubicBezTo>
                <a:cubicBezTo>
                  <a:pt x="21260" y="9148"/>
                  <a:pt x="21421" y="8659"/>
                  <a:pt x="20929" y="7993"/>
                </a:cubicBezTo>
                <a:cubicBezTo>
                  <a:pt x="20488" y="7395"/>
                  <a:pt x="12256" y="264"/>
                  <a:pt x="11831" y="111"/>
                </a:cubicBezTo>
                <a:cubicBezTo>
                  <a:pt x="11615" y="33"/>
                  <a:pt x="11421" y="-11"/>
                  <a:pt x="11217" y="2"/>
                </a:cubicBezTo>
                <a:close/>
              </a:path>
            </a:pathLst>
          </a:cu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0" name="Apple Parental Control"/>
          <p:cNvSpPr txBox="1"/>
          <p:nvPr>
            <p:ph type="title"/>
          </p:nvPr>
        </p:nvSpPr>
        <p:spPr>
          <a:prstGeom prst="rect">
            <a:avLst/>
          </a:prstGeom>
        </p:spPr>
        <p:txBody>
          <a:bodyPr/>
          <a:lstStyle/>
          <a:p>
            <a:pPr/>
            <a:r>
              <a:t>Apple Parental Control</a:t>
            </a:r>
          </a:p>
        </p:txBody>
      </p:sp>
      <p:sp>
        <p:nvSpPr>
          <p:cNvPr id="531" name="Restrict Apps…"/>
          <p:cNvSpPr txBox="1"/>
          <p:nvPr>
            <p:ph type="body" sz="half" idx="1"/>
          </p:nvPr>
        </p:nvSpPr>
        <p:spPr>
          <a:xfrm>
            <a:off x="952500" y="2590800"/>
            <a:ext cx="4767561" cy="6286500"/>
          </a:xfrm>
          <a:prstGeom prst="rect">
            <a:avLst/>
          </a:prstGeom>
        </p:spPr>
        <p:txBody>
          <a:bodyPr/>
          <a:lstStyle/>
          <a:p>
            <a:pPr/>
            <a:r>
              <a:t>Restrict Apps</a:t>
            </a:r>
          </a:p>
          <a:p>
            <a:pPr/>
            <a:r>
              <a:t>Set time limits</a:t>
            </a:r>
          </a:p>
          <a:p>
            <a:pPr/>
            <a:r>
              <a:t>Filter web content</a:t>
            </a:r>
          </a:p>
          <a:p>
            <a:pPr/>
            <a:r>
              <a:t>Restrict the game centre.</a:t>
            </a:r>
          </a:p>
        </p:txBody>
      </p:sp>
      <p:pic>
        <p:nvPicPr>
          <p:cNvPr id="532" name="Screenshot 2023-02-08 at 22.22.15.png" descr="Screenshot 2023-02-08 at 22.22.15.png"/>
          <p:cNvPicPr>
            <a:picLocks noChangeAspect="1"/>
          </p:cNvPicPr>
          <p:nvPr/>
        </p:nvPicPr>
        <p:blipFill>
          <a:blip r:embed="rId2">
            <a:extLst/>
          </a:blip>
          <a:srcRect l="10597" t="1513" r="7361" b="1346"/>
          <a:stretch>
            <a:fillRect/>
          </a:stretch>
        </p:blipFill>
        <p:spPr>
          <a:xfrm>
            <a:off x="6114017" y="2852038"/>
            <a:ext cx="2837150" cy="5764024"/>
          </a:xfrm>
          <a:custGeom>
            <a:avLst/>
            <a:gdLst/>
            <a:ahLst/>
            <a:cxnLst>
              <a:cxn ang="0">
                <a:pos x="wd2" y="hd2"/>
              </a:cxn>
              <a:cxn ang="5400000">
                <a:pos x="wd2" y="hd2"/>
              </a:cxn>
              <a:cxn ang="10800000">
                <a:pos x="wd2" y="hd2"/>
              </a:cxn>
              <a:cxn ang="16200000">
                <a:pos x="wd2" y="hd2"/>
              </a:cxn>
            </a:cxnLst>
            <a:rect l="0" t="0" r="r" b="b"/>
            <a:pathLst>
              <a:path w="21581" h="21582" fill="norm" stroke="1" extrusionOk="0">
                <a:moveTo>
                  <a:pt x="10341" y="1"/>
                </a:moveTo>
                <a:cubicBezTo>
                  <a:pt x="6089" y="3"/>
                  <a:pt x="2586" y="23"/>
                  <a:pt x="2559" y="45"/>
                </a:cubicBezTo>
                <a:cubicBezTo>
                  <a:pt x="2531" y="68"/>
                  <a:pt x="2272" y="142"/>
                  <a:pt x="1982" y="212"/>
                </a:cubicBezTo>
                <a:cubicBezTo>
                  <a:pt x="1376" y="358"/>
                  <a:pt x="885" y="605"/>
                  <a:pt x="542" y="939"/>
                </a:cubicBezTo>
                <a:cubicBezTo>
                  <a:pt x="274" y="1199"/>
                  <a:pt x="235" y="1286"/>
                  <a:pt x="156" y="1744"/>
                </a:cubicBezTo>
                <a:cubicBezTo>
                  <a:pt x="115" y="1982"/>
                  <a:pt x="-19" y="6272"/>
                  <a:pt x="2" y="6689"/>
                </a:cubicBezTo>
                <a:cubicBezTo>
                  <a:pt x="4" y="6728"/>
                  <a:pt x="7" y="7368"/>
                  <a:pt x="8" y="8108"/>
                </a:cubicBezTo>
                <a:cubicBezTo>
                  <a:pt x="9" y="8849"/>
                  <a:pt x="31" y="9470"/>
                  <a:pt x="56" y="9490"/>
                </a:cubicBezTo>
                <a:cubicBezTo>
                  <a:pt x="81" y="9510"/>
                  <a:pt x="116" y="11885"/>
                  <a:pt x="135" y="14767"/>
                </a:cubicBezTo>
                <a:cubicBezTo>
                  <a:pt x="153" y="17649"/>
                  <a:pt x="188" y="20048"/>
                  <a:pt x="213" y="20100"/>
                </a:cubicBezTo>
                <a:cubicBezTo>
                  <a:pt x="266" y="20209"/>
                  <a:pt x="438" y="20426"/>
                  <a:pt x="609" y="20599"/>
                </a:cubicBezTo>
                <a:cubicBezTo>
                  <a:pt x="673" y="20665"/>
                  <a:pt x="1013" y="20856"/>
                  <a:pt x="1366" y="21026"/>
                </a:cubicBezTo>
                <a:cubicBezTo>
                  <a:pt x="1832" y="21250"/>
                  <a:pt x="2084" y="21336"/>
                  <a:pt x="2284" y="21341"/>
                </a:cubicBezTo>
                <a:cubicBezTo>
                  <a:pt x="2436" y="21344"/>
                  <a:pt x="2733" y="21372"/>
                  <a:pt x="2945" y="21402"/>
                </a:cubicBezTo>
                <a:cubicBezTo>
                  <a:pt x="3198" y="21438"/>
                  <a:pt x="4304" y="21457"/>
                  <a:pt x="6154" y="21457"/>
                </a:cubicBezTo>
                <a:cubicBezTo>
                  <a:pt x="8638" y="21457"/>
                  <a:pt x="8983" y="21465"/>
                  <a:pt x="9034" y="21531"/>
                </a:cubicBezTo>
                <a:cubicBezTo>
                  <a:pt x="9061" y="21565"/>
                  <a:pt x="9078" y="21582"/>
                  <a:pt x="9098" y="21582"/>
                </a:cubicBezTo>
                <a:cubicBezTo>
                  <a:pt x="9118" y="21582"/>
                  <a:pt x="9140" y="21564"/>
                  <a:pt x="9179" y="21530"/>
                </a:cubicBezTo>
                <a:cubicBezTo>
                  <a:pt x="9229" y="21486"/>
                  <a:pt x="9390" y="21454"/>
                  <a:pt x="9553" y="21454"/>
                </a:cubicBezTo>
                <a:cubicBezTo>
                  <a:pt x="9729" y="21454"/>
                  <a:pt x="9864" y="21483"/>
                  <a:pt x="9901" y="21530"/>
                </a:cubicBezTo>
                <a:cubicBezTo>
                  <a:pt x="9952" y="21596"/>
                  <a:pt x="9970" y="21597"/>
                  <a:pt x="10040" y="21536"/>
                </a:cubicBezTo>
                <a:cubicBezTo>
                  <a:pt x="10108" y="21475"/>
                  <a:pt x="10695" y="21465"/>
                  <a:pt x="14172" y="21460"/>
                </a:cubicBezTo>
                <a:cubicBezTo>
                  <a:pt x="17960" y="21454"/>
                  <a:pt x="18674" y="21434"/>
                  <a:pt x="19311" y="21314"/>
                </a:cubicBezTo>
                <a:cubicBezTo>
                  <a:pt x="19477" y="21283"/>
                  <a:pt x="19578" y="21284"/>
                  <a:pt x="19618" y="21316"/>
                </a:cubicBezTo>
                <a:cubicBezTo>
                  <a:pt x="19682" y="21367"/>
                  <a:pt x="19963" y="21282"/>
                  <a:pt x="19923" y="21224"/>
                </a:cubicBezTo>
                <a:cubicBezTo>
                  <a:pt x="19912" y="21207"/>
                  <a:pt x="20098" y="21103"/>
                  <a:pt x="20337" y="20995"/>
                </a:cubicBezTo>
                <a:cubicBezTo>
                  <a:pt x="20916" y="20731"/>
                  <a:pt x="21262" y="20377"/>
                  <a:pt x="21391" y="19917"/>
                </a:cubicBezTo>
                <a:cubicBezTo>
                  <a:pt x="21460" y="19668"/>
                  <a:pt x="21495" y="17793"/>
                  <a:pt x="21493" y="14263"/>
                </a:cubicBezTo>
                <a:cubicBezTo>
                  <a:pt x="21492" y="11358"/>
                  <a:pt x="21518" y="8943"/>
                  <a:pt x="21554" y="8897"/>
                </a:cubicBezTo>
                <a:cubicBezTo>
                  <a:pt x="21571" y="8875"/>
                  <a:pt x="21580" y="8624"/>
                  <a:pt x="21581" y="8238"/>
                </a:cubicBezTo>
                <a:cubicBezTo>
                  <a:pt x="21581" y="7851"/>
                  <a:pt x="21574" y="7331"/>
                  <a:pt x="21557" y="6768"/>
                </a:cubicBezTo>
                <a:cubicBezTo>
                  <a:pt x="21522" y="5642"/>
                  <a:pt x="21490" y="3993"/>
                  <a:pt x="21484" y="3105"/>
                </a:cubicBezTo>
                <a:cubicBezTo>
                  <a:pt x="21477" y="2028"/>
                  <a:pt x="21439" y="1471"/>
                  <a:pt x="21369" y="1429"/>
                </a:cubicBezTo>
                <a:cubicBezTo>
                  <a:pt x="21295" y="1384"/>
                  <a:pt x="21295" y="1341"/>
                  <a:pt x="21372" y="1280"/>
                </a:cubicBezTo>
                <a:cubicBezTo>
                  <a:pt x="21462" y="1210"/>
                  <a:pt x="21431" y="1172"/>
                  <a:pt x="21200" y="1063"/>
                </a:cubicBezTo>
                <a:cubicBezTo>
                  <a:pt x="21047" y="991"/>
                  <a:pt x="20943" y="915"/>
                  <a:pt x="20968" y="895"/>
                </a:cubicBezTo>
                <a:cubicBezTo>
                  <a:pt x="21033" y="843"/>
                  <a:pt x="20248" y="368"/>
                  <a:pt x="20147" y="399"/>
                </a:cubicBezTo>
                <a:cubicBezTo>
                  <a:pt x="20100" y="413"/>
                  <a:pt x="19985" y="362"/>
                  <a:pt x="19893" y="285"/>
                </a:cubicBezTo>
                <a:cubicBezTo>
                  <a:pt x="19801" y="208"/>
                  <a:pt x="19657" y="146"/>
                  <a:pt x="19573" y="146"/>
                </a:cubicBezTo>
                <a:cubicBezTo>
                  <a:pt x="19490" y="147"/>
                  <a:pt x="19117" y="114"/>
                  <a:pt x="18746" y="72"/>
                </a:cubicBezTo>
                <a:cubicBezTo>
                  <a:pt x="18155" y="6"/>
                  <a:pt x="17111" y="-3"/>
                  <a:pt x="10341" y="1"/>
                </a:cubicBezTo>
                <a:close/>
              </a:path>
            </a:pathLst>
          </a:custGeom>
          <a:ln w="12700">
            <a:miter lim="400000"/>
          </a:ln>
        </p:spPr>
      </p:pic>
      <p:pic>
        <p:nvPicPr>
          <p:cNvPr id="533" name="Screenshot 2023-02-08 at 22.25.53.png" descr="Screenshot 2023-02-08 at 22.25.53.png"/>
          <p:cNvPicPr>
            <a:picLocks noChangeAspect="1"/>
          </p:cNvPicPr>
          <p:nvPr/>
        </p:nvPicPr>
        <p:blipFill>
          <a:blip r:embed="rId3">
            <a:extLst/>
          </a:blip>
          <a:srcRect l="0" t="0" r="4" b="0"/>
          <a:stretch>
            <a:fillRect/>
          </a:stretch>
        </p:blipFill>
        <p:spPr>
          <a:xfrm>
            <a:off x="9525818" y="2865470"/>
            <a:ext cx="3185320" cy="57641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90"/>
                </a:lnTo>
                <a:lnTo>
                  <a:pt x="0" y="381"/>
                </a:lnTo>
                <a:lnTo>
                  <a:pt x="641" y="381"/>
                </a:lnTo>
                <a:cubicBezTo>
                  <a:pt x="993" y="381"/>
                  <a:pt x="1302" y="401"/>
                  <a:pt x="1329" y="425"/>
                </a:cubicBezTo>
                <a:cubicBezTo>
                  <a:pt x="1357" y="450"/>
                  <a:pt x="1375" y="1407"/>
                  <a:pt x="1370" y="2554"/>
                </a:cubicBezTo>
                <a:cubicBezTo>
                  <a:pt x="1365" y="3700"/>
                  <a:pt x="1364" y="5785"/>
                  <a:pt x="1367" y="7185"/>
                </a:cubicBezTo>
                <a:cubicBezTo>
                  <a:pt x="1387" y="16198"/>
                  <a:pt x="1373" y="21136"/>
                  <a:pt x="1329" y="21175"/>
                </a:cubicBezTo>
                <a:cubicBezTo>
                  <a:pt x="1302" y="21199"/>
                  <a:pt x="993" y="21219"/>
                  <a:pt x="641" y="21219"/>
                </a:cubicBezTo>
                <a:lnTo>
                  <a:pt x="0" y="21219"/>
                </a:lnTo>
                <a:lnTo>
                  <a:pt x="0" y="21410"/>
                </a:lnTo>
                <a:lnTo>
                  <a:pt x="0" y="21600"/>
                </a:lnTo>
                <a:lnTo>
                  <a:pt x="10800" y="21600"/>
                </a:lnTo>
                <a:lnTo>
                  <a:pt x="21600" y="21600"/>
                </a:lnTo>
                <a:lnTo>
                  <a:pt x="21600" y="21411"/>
                </a:lnTo>
                <a:lnTo>
                  <a:pt x="21600" y="21222"/>
                </a:lnTo>
                <a:lnTo>
                  <a:pt x="20763" y="21209"/>
                </a:lnTo>
                <a:lnTo>
                  <a:pt x="19923" y="21195"/>
                </a:lnTo>
                <a:lnTo>
                  <a:pt x="19923" y="10800"/>
                </a:lnTo>
                <a:lnTo>
                  <a:pt x="19923" y="405"/>
                </a:lnTo>
                <a:lnTo>
                  <a:pt x="20763" y="391"/>
                </a:lnTo>
                <a:lnTo>
                  <a:pt x="21600" y="378"/>
                </a:lnTo>
                <a:lnTo>
                  <a:pt x="21600" y="189"/>
                </a:lnTo>
                <a:lnTo>
                  <a:pt x="21600" y="0"/>
                </a:lnTo>
                <a:lnTo>
                  <a:pt x="10800" y="0"/>
                </a:lnTo>
                <a:lnTo>
                  <a:pt x="0" y="0"/>
                </a:lnTo>
                <a:close/>
                <a:moveTo>
                  <a:pt x="1620" y="6200"/>
                </a:moveTo>
                <a:cubicBezTo>
                  <a:pt x="1644" y="6205"/>
                  <a:pt x="1667" y="6222"/>
                  <a:pt x="1687" y="6252"/>
                </a:cubicBezTo>
                <a:cubicBezTo>
                  <a:pt x="1719" y="6298"/>
                  <a:pt x="1702" y="6357"/>
                  <a:pt x="1650" y="6386"/>
                </a:cubicBezTo>
                <a:cubicBezTo>
                  <a:pt x="1581" y="6424"/>
                  <a:pt x="1538" y="6416"/>
                  <a:pt x="1496" y="6356"/>
                </a:cubicBezTo>
                <a:cubicBezTo>
                  <a:pt x="1465" y="6311"/>
                  <a:pt x="1482" y="6250"/>
                  <a:pt x="1534" y="6221"/>
                </a:cubicBezTo>
                <a:cubicBezTo>
                  <a:pt x="1568" y="6202"/>
                  <a:pt x="1596" y="6195"/>
                  <a:pt x="1620" y="6200"/>
                </a:cubicBezTo>
                <a:close/>
              </a:path>
            </a:pathLst>
          </a:cu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5" name="Screenshot 2023-06-14 at 15.47.39.png" descr="Screenshot 2023-06-14 at 15.47.39.png"/>
          <p:cNvPicPr>
            <a:picLocks noChangeAspect="1"/>
          </p:cNvPicPr>
          <p:nvPr/>
        </p:nvPicPr>
        <p:blipFill>
          <a:blip r:embed="rId2">
            <a:extLst/>
          </a:blip>
          <a:stretch>
            <a:fillRect/>
          </a:stretch>
        </p:blipFill>
        <p:spPr>
          <a:xfrm>
            <a:off x="0" y="1245195"/>
            <a:ext cx="13004800" cy="7263059"/>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Support for you"/>
          <p:cNvSpPr txBox="1"/>
          <p:nvPr>
            <p:ph type="title"/>
          </p:nvPr>
        </p:nvSpPr>
        <p:spPr>
          <a:prstGeom prst="rect">
            <a:avLst/>
          </a:prstGeom>
        </p:spPr>
        <p:txBody>
          <a:bodyPr/>
          <a:lstStyle/>
          <a:p>
            <a:pPr/>
            <a:r>
              <a:t>Support for you</a:t>
            </a:r>
          </a:p>
        </p:txBody>
      </p:sp>
      <p:sp>
        <p:nvSpPr>
          <p:cNvPr id="538" name="You can alway speak to:…"/>
          <p:cNvSpPr txBox="1"/>
          <p:nvPr>
            <p:ph type="body" idx="1"/>
          </p:nvPr>
        </p:nvSpPr>
        <p:spPr>
          <a:prstGeom prst="rect">
            <a:avLst/>
          </a:prstGeom>
        </p:spPr>
        <p:txBody>
          <a:bodyPr/>
          <a:lstStyle/>
          <a:p>
            <a:pPr marL="355600" indent="-355600" defTabSz="467359">
              <a:spcBef>
                <a:spcPts val="3300"/>
              </a:spcBef>
              <a:defRPr sz="2560"/>
            </a:pPr>
            <a:r>
              <a:t>You can alway speak to:</a:t>
            </a:r>
          </a:p>
          <a:p>
            <a:pPr lvl="1" marL="711200" indent="-355600" defTabSz="467359">
              <a:spcBef>
                <a:spcPts val="3300"/>
              </a:spcBef>
              <a:defRPr sz="2560"/>
            </a:pPr>
            <a:r>
              <a:t>CEOP</a:t>
            </a:r>
          </a:p>
          <a:p>
            <a:pPr lvl="1" marL="711200" indent="-355600" defTabSz="467359">
              <a:spcBef>
                <a:spcPts val="3300"/>
              </a:spcBef>
              <a:defRPr sz="2560"/>
            </a:pPr>
            <a:r>
              <a:t>NSPCC</a:t>
            </a:r>
          </a:p>
          <a:p>
            <a:pPr lvl="1" marL="711200" indent="-355600" defTabSz="467359">
              <a:spcBef>
                <a:spcPts val="3300"/>
              </a:spcBef>
              <a:defRPr sz="2560"/>
            </a:pPr>
            <a:r>
              <a:t>School</a:t>
            </a:r>
          </a:p>
          <a:p>
            <a:pPr marL="355600" indent="-355600" defTabSz="467359">
              <a:spcBef>
                <a:spcPts val="3300"/>
              </a:spcBef>
              <a:defRPr sz="2560"/>
            </a:pPr>
            <a:r>
              <a:t>Or for more general information you can visit these sites:</a:t>
            </a:r>
          </a:p>
          <a:p>
            <a:pPr lvl="1" marL="711200" indent="-355600" defTabSz="467359">
              <a:spcBef>
                <a:spcPts val="3300"/>
              </a:spcBef>
              <a:defRPr sz="2560"/>
            </a:pPr>
            <a:r>
              <a:t>UK Safer Internet Centre (</a:t>
            </a:r>
            <a:r>
              <a:rPr u="sng">
                <a:hlinkClick r:id="rId2" invalidUrl="" action="" tgtFrame="" tooltip="" history="1" highlightClick="0" endSnd="0"/>
              </a:rPr>
              <a:t>https://www.saferinternet.org.uk/</a:t>
            </a:r>
            <a:r>
              <a:t>)</a:t>
            </a:r>
          </a:p>
          <a:p>
            <a:pPr lvl="1" marL="711200" indent="-355600" defTabSz="467359">
              <a:spcBef>
                <a:spcPts val="3300"/>
              </a:spcBef>
              <a:defRPr sz="2560"/>
            </a:pPr>
            <a:r>
              <a:t>Internet Matters (</a:t>
            </a:r>
            <a:r>
              <a:rPr u="sng">
                <a:hlinkClick r:id="rId3" invalidUrl="" action="" tgtFrame="" tooltip="" history="1" highlightClick="0" endSnd="0"/>
              </a:rPr>
              <a:t>https://www.internetmatters.org/</a:t>
            </a:r>
            <a:r>
              <a:t>)</a:t>
            </a:r>
          </a:p>
          <a:p>
            <a:pPr lvl="1" marL="711200" indent="-355600" defTabSz="467359">
              <a:spcBef>
                <a:spcPts val="3300"/>
              </a:spcBef>
              <a:defRPr sz="2560"/>
            </a:pPr>
            <a:r>
              <a:t>The Parent Zone (</a:t>
            </a:r>
            <a:r>
              <a:rPr u="sng">
                <a:hlinkClick r:id="rId4" invalidUrl="" action="" tgtFrame="" tooltip="" history="1" highlightClick="0" endSnd="0"/>
              </a:rPr>
              <a:t>https://parentzone.org.uk/home</a:t>
            </a:r>
            <a:r>
              <a:t>)</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F8BA00"/>
        </a:solidFill>
      </p:bgPr>
    </p:bg>
    <p:spTree>
      <p:nvGrpSpPr>
        <p:cNvPr id="1" name=""/>
        <p:cNvGrpSpPr/>
        <p:nvPr/>
      </p:nvGrpSpPr>
      <p:grpSpPr>
        <a:xfrm>
          <a:off x="0" y="0"/>
          <a:ext cx="0" cy="0"/>
          <a:chOff x="0" y="0"/>
          <a:chExt cx="0" cy="0"/>
        </a:xfrm>
      </p:grpSpPr>
      <p:sp>
        <p:nvSpPr>
          <p:cNvPr id="312" name="What are your children doing online?"/>
          <p:cNvSpPr txBox="1"/>
          <p:nvPr>
            <p:ph type="title"/>
          </p:nvPr>
        </p:nvSpPr>
        <p:spPr>
          <a:prstGeom prst="rect">
            <a:avLst/>
          </a:prstGeom>
        </p:spPr>
        <p:txBody>
          <a:bodyPr/>
          <a:lstStyle>
            <a:lvl1pPr>
              <a:defRPr>
                <a:solidFill>
                  <a:srgbClr val="FFFFFF"/>
                </a:solidFill>
              </a:defRPr>
            </a:lvl1pPr>
          </a:lstStyle>
          <a:p>
            <a:pPr/>
            <a:r>
              <a:t>What are your children doing online?</a:t>
            </a:r>
          </a:p>
        </p:txBody>
      </p:sp>
      <p:sp>
        <p:nvSpPr>
          <p:cNvPr id="313" name="🙋🏿♂️"/>
          <p:cNvSpPr txBox="1"/>
          <p:nvPr/>
        </p:nvSpPr>
        <p:spPr>
          <a:xfrm>
            <a:off x="1680914" y="3291185"/>
            <a:ext cx="1384301" cy="176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lnSpc>
                <a:spcPct val="100000"/>
              </a:lnSpc>
              <a:spcBef>
                <a:spcPts val="0"/>
              </a:spcBef>
              <a:defRPr b="1" sz="10000"/>
            </a:lvl1pPr>
          </a:lstStyle>
          <a:p>
            <a:pPr/>
            <a:r>
              <a:t>🙋🏿‍♂️</a:t>
            </a:r>
          </a:p>
        </p:txBody>
      </p:sp>
      <p:sp>
        <p:nvSpPr>
          <p:cNvPr id="314" name="📱"/>
          <p:cNvSpPr txBox="1"/>
          <p:nvPr/>
        </p:nvSpPr>
        <p:spPr>
          <a:xfrm>
            <a:off x="43805" y="964406"/>
            <a:ext cx="1384301" cy="176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lnSpc>
                <a:spcPct val="100000"/>
              </a:lnSpc>
              <a:spcBef>
                <a:spcPts val="0"/>
              </a:spcBef>
              <a:defRPr b="1" sz="10000"/>
            </a:lvl1pPr>
          </a:lstStyle>
          <a:p>
            <a:pPr/>
            <a:r>
              <a:t>📱</a:t>
            </a:r>
          </a:p>
        </p:txBody>
      </p:sp>
      <p:sp>
        <p:nvSpPr>
          <p:cNvPr id="315" name="🎮"/>
          <p:cNvSpPr txBox="1"/>
          <p:nvPr/>
        </p:nvSpPr>
        <p:spPr>
          <a:xfrm>
            <a:off x="1581447" y="7023893"/>
            <a:ext cx="1384301" cy="176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lnSpc>
                <a:spcPct val="100000"/>
              </a:lnSpc>
              <a:spcBef>
                <a:spcPts val="0"/>
              </a:spcBef>
              <a:defRPr b="1" sz="10000"/>
            </a:lvl1pPr>
          </a:lstStyle>
          <a:p>
            <a:pPr/>
            <a:r>
              <a:t>🎮</a:t>
            </a:r>
          </a:p>
        </p:txBody>
      </p:sp>
      <p:sp>
        <p:nvSpPr>
          <p:cNvPr id="316" name="🎬"/>
          <p:cNvSpPr txBox="1"/>
          <p:nvPr/>
        </p:nvSpPr>
        <p:spPr>
          <a:xfrm>
            <a:off x="8453983" y="7023893"/>
            <a:ext cx="1384301" cy="176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lnSpc>
                <a:spcPct val="100000"/>
              </a:lnSpc>
              <a:spcBef>
                <a:spcPts val="0"/>
              </a:spcBef>
              <a:defRPr b="1" sz="10000"/>
            </a:lvl1pPr>
          </a:lstStyle>
          <a:p>
            <a:pPr/>
            <a:r>
              <a:t>🎬</a:t>
            </a:r>
          </a:p>
        </p:txBody>
      </p:sp>
      <p:sp>
        <p:nvSpPr>
          <p:cNvPr id="317" name="💻"/>
          <p:cNvSpPr txBox="1"/>
          <p:nvPr/>
        </p:nvSpPr>
        <p:spPr>
          <a:xfrm>
            <a:off x="7117754" y="964406"/>
            <a:ext cx="1384301" cy="176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lnSpc>
                <a:spcPct val="100000"/>
              </a:lnSpc>
              <a:spcBef>
                <a:spcPts val="0"/>
              </a:spcBef>
              <a:defRPr b="1" sz="10000"/>
            </a:lvl1pPr>
          </a:lstStyle>
          <a:p>
            <a:pPr/>
            <a:r>
              <a:t>💻</a:t>
            </a:r>
          </a:p>
        </p:txBody>
      </p:sp>
      <p:sp>
        <p:nvSpPr>
          <p:cNvPr id="318" name="Using Social Media"/>
          <p:cNvSpPr txBox="1"/>
          <p:nvPr/>
        </p:nvSpPr>
        <p:spPr>
          <a:xfrm>
            <a:off x="1260754" y="1616526"/>
            <a:ext cx="2901392"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lnSpc>
                <a:spcPct val="100000"/>
              </a:lnSpc>
              <a:spcBef>
                <a:spcPts val="0"/>
              </a:spcBef>
              <a:defRPr b="1" sz="2400">
                <a:solidFill>
                  <a:srgbClr val="FFFFFF"/>
                </a:solidFill>
              </a:defRPr>
            </a:lvl1pPr>
          </a:lstStyle>
          <a:p>
            <a:pPr/>
            <a:r>
              <a:t>Using Social Media</a:t>
            </a:r>
          </a:p>
        </p:txBody>
      </p:sp>
      <p:sp>
        <p:nvSpPr>
          <p:cNvPr id="319" name="Playing Online Games"/>
          <p:cNvSpPr txBox="1"/>
          <p:nvPr/>
        </p:nvSpPr>
        <p:spPr>
          <a:xfrm>
            <a:off x="2866644" y="7676014"/>
            <a:ext cx="329641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lnSpc>
                <a:spcPct val="100000"/>
              </a:lnSpc>
              <a:spcBef>
                <a:spcPts val="0"/>
              </a:spcBef>
              <a:defRPr b="1" sz="2400">
                <a:solidFill>
                  <a:srgbClr val="FFFFFF"/>
                </a:solidFill>
              </a:defRPr>
            </a:lvl1pPr>
          </a:lstStyle>
          <a:p>
            <a:pPr/>
            <a:r>
              <a:t>Playing Online Games</a:t>
            </a:r>
          </a:p>
        </p:txBody>
      </p:sp>
      <p:sp>
        <p:nvSpPr>
          <p:cNvPr id="320" name="Creating or watching video"/>
          <p:cNvSpPr txBox="1"/>
          <p:nvPr/>
        </p:nvSpPr>
        <p:spPr>
          <a:xfrm>
            <a:off x="9738207" y="7491864"/>
            <a:ext cx="2578872" cy="8293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00000"/>
              </a:lnSpc>
              <a:spcBef>
                <a:spcPts val="0"/>
              </a:spcBef>
              <a:defRPr b="1" sz="2400">
                <a:solidFill>
                  <a:srgbClr val="FFFFFF"/>
                </a:solidFill>
              </a:defRPr>
            </a:lvl1pPr>
          </a:lstStyle>
          <a:p>
            <a:pPr/>
            <a:r>
              <a:t>Creating or watching video</a:t>
            </a:r>
          </a:p>
        </p:txBody>
      </p:sp>
      <p:sp>
        <p:nvSpPr>
          <p:cNvPr id="321" name="Home learning, home work or research."/>
          <p:cNvSpPr txBox="1"/>
          <p:nvPr/>
        </p:nvSpPr>
        <p:spPr>
          <a:xfrm>
            <a:off x="8671407" y="1248226"/>
            <a:ext cx="2578872" cy="11976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00000"/>
              </a:lnSpc>
              <a:spcBef>
                <a:spcPts val="0"/>
              </a:spcBef>
              <a:defRPr b="1" sz="2400">
                <a:solidFill>
                  <a:srgbClr val="FFFFFF"/>
                </a:solidFill>
              </a:defRPr>
            </a:lvl1pPr>
          </a:lstStyle>
          <a:p>
            <a:pPr/>
            <a:r>
              <a:t>Home learning, home work or research.</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Live Streaming"/>
          <p:cNvSpPr txBox="1"/>
          <p:nvPr>
            <p:ph type="title"/>
          </p:nvPr>
        </p:nvSpPr>
        <p:spPr>
          <a:prstGeom prst="rect">
            <a:avLst/>
          </a:prstGeom>
        </p:spPr>
        <p:txBody>
          <a:bodyPr/>
          <a:lstStyle/>
          <a:p>
            <a:pPr/>
            <a:r>
              <a:t>Live Streaming</a:t>
            </a:r>
          </a:p>
        </p:txBody>
      </p:sp>
      <p:sp>
        <p:nvSpPr>
          <p:cNvPr id="541" name="This part of the presentation is only suitable for over 18s and may upset some parents."/>
          <p:cNvSpPr txBox="1"/>
          <p:nvPr/>
        </p:nvSpPr>
        <p:spPr>
          <a:xfrm>
            <a:off x="1270000" y="7864078"/>
            <a:ext cx="10464800" cy="81379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297941">
              <a:lnSpc>
                <a:spcPct val="100000"/>
              </a:lnSpc>
              <a:spcBef>
                <a:spcPts val="0"/>
              </a:spcBef>
              <a:defRPr sz="2040">
                <a:latin typeface="Helvetica Neue Medium"/>
                <a:ea typeface="Helvetica Neue Medium"/>
                <a:cs typeface="Helvetica Neue Medium"/>
                <a:sym typeface="Helvetica Neue Medium"/>
              </a:defRPr>
            </a:lvl1pPr>
          </a:lstStyle>
          <a:p>
            <a:pPr/>
            <a:r>
              <a:t>This part of the presentation is only suitable for over 18s and may upset some parents.</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3" name="Screenshot 2023-06-13 at 22.33.50.png" descr="Screenshot 2023-06-13 at 22.33.50.png"/>
          <p:cNvPicPr>
            <a:picLocks noChangeAspect="1"/>
          </p:cNvPicPr>
          <p:nvPr/>
        </p:nvPicPr>
        <p:blipFill>
          <a:blip r:embed="rId2">
            <a:extLst/>
          </a:blip>
          <a:stretch>
            <a:fillRect/>
          </a:stretch>
        </p:blipFill>
        <p:spPr>
          <a:xfrm>
            <a:off x="0" y="1257539"/>
            <a:ext cx="13004800" cy="7238522"/>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5" name="Screenshot 2023-06-13 at 22.37.41.png" descr="Screenshot 2023-06-13 at 22.37.41.png"/>
          <p:cNvPicPr>
            <a:picLocks noChangeAspect="1"/>
          </p:cNvPicPr>
          <p:nvPr/>
        </p:nvPicPr>
        <p:blipFill>
          <a:blip r:embed="rId2">
            <a:extLst/>
          </a:blip>
          <a:stretch>
            <a:fillRect/>
          </a:stretch>
        </p:blipFill>
        <p:spPr>
          <a:xfrm>
            <a:off x="2749550" y="1092200"/>
            <a:ext cx="7505700" cy="75692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7" name="Screenshot 2023-06-13 at 22.38.21.png" descr="Screenshot 2023-06-13 at 22.38.21.png"/>
          <p:cNvPicPr>
            <a:picLocks noChangeAspect="1"/>
          </p:cNvPicPr>
          <p:nvPr/>
        </p:nvPicPr>
        <p:blipFill>
          <a:blip r:embed="rId2">
            <a:extLst/>
          </a:blip>
          <a:stretch>
            <a:fillRect/>
          </a:stretch>
        </p:blipFill>
        <p:spPr>
          <a:xfrm>
            <a:off x="882650" y="1123950"/>
            <a:ext cx="11239500" cy="75057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51" name="Screenshot 2024-01-29 at 21.16.17.png"/>
          <p:cNvGrpSpPr/>
          <p:nvPr/>
        </p:nvGrpSpPr>
        <p:grpSpPr>
          <a:xfrm>
            <a:off x="503510" y="742207"/>
            <a:ext cx="6200479" cy="3989443"/>
            <a:chOff x="0" y="0"/>
            <a:chExt cx="6200477" cy="3989442"/>
          </a:xfrm>
        </p:grpSpPr>
        <p:pic>
          <p:nvPicPr>
            <p:cNvPr id="550" name="Screenshot 2024-01-29 at 21.16.17.png" descr="Screenshot 2024-01-29 at 21.16.17.png"/>
            <p:cNvPicPr>
              <a:picLocks noChangeAspect="1"/>
            </p:cNvPicPr>
            <p:nvPr/>
          </p:nvPicPr>
          <p:blipFill>
            <a:blip r:embed="rId2">
              <a:extLst/>
            </a:blip>
            <a:stretch>
              <a:fillRect/>
            </a:stretch>
          </p:blipFill>
          <p:spPr>
            <a:xfrm>
              <a:off x="50799" y="38100"/>
              <a:ext cx="6098879" cy="3824343"/>
            </a:xfrm>
            <a:prstGeom prst="rect">
              <a:avLst/>
            </a:prstGeom>
            <a:ln>
              <a:noFill/>
            </a:ln>
            <a:effectLst/>
          </p:spPr>
        </p:pic>
        <p:pic>
          <p:nvPicPr>
            <p:cNvPr id="549" name="Screenshot 2024-01-29 at 21.16.17.png" descr="Screenshot 2024-01-29 at 21.16.17.png"/>
            <p:cNvPicPr>
              <a:picLocks noChangeAspect="0"/>
            </p:cNvPicPr>
            <p:nvPr/>
          </p:nvPicPr>
          <p:blipFill>
            <a:blip r:embed="rId3">
              <a:extLst/>
            </a:blip>
            <a:stretch>
              <a:fillRect/>
            </a:stretch>
          </p:blipFill>
          <p:spPr>
            <a:xfrm>
              <a:off x="-1" y="0"/>
              <a:ext cx="6200479" cy="3989443"/>
            </a:xfrm>
            <a:prstGeom prst="rect">
              <a:avLst/>
            </a:prstGeom>
            <a:effectLst/>
          </p:spPr>
        </p:pic>
      </p:grpSp>
      <p:grpSp>
        <p:nvGrpSpPr>
          <p:cNvPr id="554" name="Screenshot 2024-01-29 at 20.57.23.png"/>
          <p:cNvGrpSpPr/>
          <p:nvPr/>
        </p:nvGrpSpPr>
        <p:grpSpPr>
          <a:xfrm>
            <a:off x="6076379" y="4812211"/>
            <a:ext cx="6200478" cy="4098925"/>
            <a:chOff x="0" y="0"/>
            <a:chExt cx="6200477" cy="4098924"/>
          </a:xfrm>
        </p:grpSpPr>
        <p:pic>
          <p:nvPicPr>
            <p:cNvPr id="553" name="Screenshot 2024-01-29 at 20.57.23.png" descr="Screenshot 2024-01-29 at 20.57.23.png"/>
            <p:cNvPicPr>
              <a:picLocks noChangeAspect="1"/>
            </p:cNvPicPr>
            <p:nvPr/>
          </p:nvPicPr>
          <p:blipFill>
            <a:blip r:embed="rId4">
              <a:extLst/>
            </a:blip>
            <a:stretch>
              <a:fillRect/>
            </a:stretch>
          </p:blipFill>
          <p:spPr>
            <a:xfrm>
              <a:off x="50800" y="38100"/>
              <a:ext cx="6098878" cy="3933825"/>
            </a:xfrm>
            <a:prstGeom prst="rect">
              <a:avLst/>
            </a:prstGeom>
            <a:ln>
              <a:noFill/>
            </a:ln>
            <a:effectLst/>
          </p:spPr>
        </p:pic>
        <p:pic>
          <p:nvPicPr>
            <p:cNvPr id="552" name="Screenshot 2024-01-29 at 20.57.23.png" descr="Screenshot 2024-01-29 at 20.57.23.png"/>
            <p:cNvPicPr>
              <a:picLocks noChangeAspect="0"/>
            </p:cNvPicPr>
            <p:nvPr/>
          </p:nvPicPr>
          <p:blipFill>
            <a:blip r:embed="rId5">
              <a:extLst/>
            </a:blip>
            <a:stretch>
              <a:fillRect/>
            </a:stretch>
          </p:blipFill>
          <p:spPr>
            <a:xfrm>
              <a:off x="0" y="0"/>
              <a:ext cx="6200478" cy="4098925"/>
            </a:xfrm>
            <a:prstGeom prst="rect">
              <a:avLst/>
            </a:prstGeom>
            <a:effectLst/>
          </p:spPr>
        </p:pic>
      </p:gr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Slide bullet text"/>
          <p:cNvSpPr txBox="1"/>
          <p:nvPr>
            <p:ph type="body" idx="1"/>
          </p:nvPr>
        </p:nvSpPr>
        <p:spPr>
          <a:prstGeom prst="rect">
            <a:avLst/>
          </a:prstGeom>
        </p:spPr>
        <p:txBody>
          <a:bodyPr/>
          <a:lstStyle/>
          <a:p>
            <a:pPr/>
          </a:p>
        </p:txBody>
      </p:sp>
      <p:sp>
        <p:nvSpPr>
          <p:cNvPr id="557" name="Slide Subtitle"/>
          <p:cNvSpPr txBox="1"/>
          <p:nvPr>
            <p:ph type="body" idx="21"/>
          </p:nvPr>
        </p:nvSpPr>
        <p:spPr>
          <a:prstGeom prst="rect">
            <a:avLst/>
          </a:prstGeom>
        </p:spPr>
        <p:txBody>
          <a:bodyPr/>
          <a:lstStyle/>
          <a:p>
            <a:pPr/>
          </a:p>
        </p:txBody>
      </p:sp>
      <p:pic>
        <p:nvPicPr>
          <p:cNvPr id="558" name="Screenshot 2023-09-18 at 14.34.40.png" descr="Screenshot 2023-09-18 at 14.34.40.png"/>
          <p:cNvPicPr>
            <a:picLocks noChangeAspect="1"/>
          </p:cNvPicPr>
          <p:nvPr/>
        </p:nvPicPr>
        <p:blipFill>
          <a:blip r:embed="rId2">
            <a:extLst/>
          </a:blip>
          <a:stretch>
            <a:fillRect/>
          </a:stretch>
        </p:blipFill>
        <p:spPr>
          <a:xfrm>
            <a:off x="38100" y="1219200"/>
            <a:ext cx="12928600" cy="7315200"/>
          </a:xfrm>
          <a:prstGeom prst="rect">
            <a:avLst/>
          </a:prstGeom>
          <a:ln w="12700">
            <a:miter lim="400000"/>
          </a:ln>
        </p:spPr>
      </p:pic>
      <p:sp>
        <p:nvSpPr>
          <p:cNvPr id="559" name="Contact"/>
          <p:cNvSpPr txBox="1"/>
          <p:nvPr>
            <p:ph type="title"/>
          </p:nvPr>
        </p:nvSpPr>
        <p:spPr>
          <a:xfrm>
            <a:off x="698500" y="88198"/>
            <a:ext cx="11607800" cy="1016001"/>
          </a:xfrm>
          <a:prstGeom prst="rect">
            <a:avLst/>
          </a:prstGeom>
        </p:spPr>
        <p:txBody>
          <a:bodyPr/>
          <a:lstStyle>
            <a:lvl1pPr marL="461497" indent="-387705" algn="ctr" defTabSz="336499">
              <a:defRPr cap="all" spc="106" sz="5346">
                <a:solidFill>
                  <a:srgbClr val="1A5C71"/>
                </a:solidFill>
                <a:latin typeface="Graphik"/>
                <a:ea typeface="Graphik"/>
                <a:cs typeface="Graphik"/>
                <a:sym typeface="Graphik"/>
              </a:defRPr>
            </a:lvl1pPr>
          </a:lstStyle>
          <a:p>
            <a:pPr/>
            <a:r>
              <a:t>Contact </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Report Remove"/>
          <p:cNvSpPr txBox="1"/>
          <p:nvPr>
            <p:ph type="title"/>
          </p:nvPr>
        </p:nvSpPr>
        <p:spPr>
          <a:prstGeom prst="rect">
            <a:avLst/>
          </a:prstGeom>
        </p:spPr>
        <p:txBody>
          <a:bodyPr/>
          <a:lstStyle/>
          <a:p>
            <a:pPr/>
            <a:r>
              <a:t>Report Remove</a:t>
            </a:r>
          </a:p>
        </p:txBody>
      </p:sp>
      <p:pic>
        <p:nvPicPr>
          <p:cNvPr id="562" name="Screenshot 2022-06-20 at 21.06.43.png" descr="Screenshot 2022-06-20 at 21.06.43.png"/>
          <p:cNvPicPr>
            <a:picLocks noChangeAspect="1"/>
          </p:cNvPicPr>
          <p:nvPr/>
        </p:nvPicPr>
        <p:blipFill>
          <a:blip r:embed="rId2">
            <a:extLst/>
          </a:blip>
          <a:stretch>
            <a:fillRect/>
          </a:stretch>
        </p:blipFill>
        <p:spPr>
          <a:xfrm>
            <a:off x="483294" y="2773066"/>
            <a:ext cx="6797892" cy="5934668"/>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pic>
        <p:nvPicPr>
          <p:cNvPr id="563" name="Screenshot 2022-06-20 at 21.06.09.png" descr="Screenshot 2022-06-20 at 21.06.09.png"/>
          <p:cNvPicPr>
            <a:picLocks noChangeAspect="1"/>
          </p:cNvPicPr>
          <p:nvPr/>
        </p:nvPicPr>
        <p:blipFill>
          <a:blip r:embed="rId3">
            <a:extLst/>
          </a:blip>
          <a:stretch>
            <a:fillRect/>
          </a:stretch>
        </p:blipFill>
        <p:spPr>
          <a:xfrm>
            <a:off x="5986354" y="4475664"/>
            <a:ext cx="6797892" cy="4259153"/>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67" name="Screenshot 2024-01-29 at 21.25.57.png"/>
          <p:cNvGrpSpPr/>
          <p:nvPr/>
        </p:nvGrpSpPr>
        <p:grpSpPr>
          <a:xfrm>
            <a:off x="174505" y="1377449"/>
            <a:ext cx="12655790" cy="7011402"/>
            <a:chOff x="0" y="0"/>
            <a:chExt cx="12655788" cy="7011401"/>
          </a:xfrm>
        </p:grpSpPr>
        <p:pic>
          <p:nvPicPr>
            <p:cNvPr id="566" name="Screenshot 2024-01-29 at 21.25.57.png" descr="Screenshot 2024-01-29 at 21.25.57.png"/>
            <p:cNvPicPr>
              <a:picLocks noChangeAspect="1"/>
            </p:cNvPicPr>
            <p:nvPr/>
          </p:nvPicPr>
          <p:blipFill>
            <a:blip r:embed="rId2">
              <a:extLst/>
            </a:blip>
            <a:stretch>
              <a:fillRect/>
            </a:stretch>
          </p:blipFill>
          <p:spPr>
            <a:xfrm>
              <a:off x="50800" y="38100"/>
              <a:ext cx="12554189" cy="6846302"/>
            </a:xfrm>
            <a:prstGeom prst="rect">
              <a:avLst/>
            </a:prstGeom>
            <a:ln>
              <a:noFill/>
            </a:ln>
            <a:effectLst/>
          </p:spPr>
        </p:pic>
        <p:pic>
          <p:nvPicPr>
            <p:cNvPr id="565" name="Screenshot 2024-01-29 at 21.25.57.png" descr="Screenshot 2024-01-29 at 21.25.57.png"/>
            <p:cNvPicPr>
              <a:picLocks noChangeAspect="0"/>
            </p:cNvPicPr>
            <p:nvPr/>
          </p:nvPicPr>
          <p:blipFill>
            <a:blip r:embed="rId3">
              <a:extLst/>
            </a:blip>
            <a:stretch>
              <a:fillRect/>
            </a:stretch>
          </p:blipFill>
          <p:spPr>
            <a:xfrm>
              <a:off x="0" y="0"/>
              <a:ext cx="12655789" cy="7011402"/>
            </a:xfrm>
            <a:prstGeom prst="rect">
              <a:avLst/>
            </a:prstGeom>
            <a:effectLst/>
          </p:spPr>
        </p:pic>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3" name="unnamed.png" descr="unnamed.png"/>
          <p:cNvPicPr>
            <a:picLocks noChangeAspect="1"/>
          </p:cNvPicPr>
          <p:nvPr/>
        </p:nvPicPr>
        <p:blipFill>
          <a:blip r:embed="rId2">
            <a:extLst/>
          </a:blip>
          <a:stretch>
            <a:fillRect/>
          </a:stretch>
        </p:blipFill>
        <p:spPr>
          <a:xfrm>
            <a:off x="286560" y="1724915"/>
            <a:ext cx="3603560" cy="3603560"/>
          </a:xfrm>
          <a:prstGeom prst="rect">
            <a:avLst/>
          </a:prstGeom>
          <a:ln w="12700">
            <a:miter lim="400000"/>
          </a:ln>
        </p:spPr>
      </p:pic>
      <p:pic>
        <p:nvPicPr>
          <p:cNvPr id="324" name="Roblox_2017_icon_v3.png" descr="Roblox_2017_icon_v3.png"/>
          <p:cNvPicPr>
            <a:picLocks noChangeAspect="1"/>
          </p:cNvPicPr>
          <p:nvPr/>
        </p:nvPicPr>
        <p:blipFill>
          <a:blip r:embed="rId3">
            <a:extLst/>
          </a:blip>
          <a:stretch>
            <a:fillRect/>
          </a:stretch>
        </p:blipFill>
        <p:spPr>
          <a:xfrm>
            <a:off x="9414222" y="3588508"/>
            <a:ext cx="1595108" cy="1595108"/>
          </a:xfrm>
          <a:prstGeom prst="rect">
            <a:avLst/>
          </a:prstGeom>
          <a:ln w="12700">
            <a:miter lim="400000"/>
          </a:ln>
        </p:spPr>
      </p:pic>
      <p:pic>
        <p:nvPicPr>
          <p:cNvPr id="325" name="instagram.png" descr="instagram.png"/>
          <p:cNvPicPr>
            <a:picLocks noChangeAspect="1"/>
          </p:cNvPicPr>
          <p:nvPr/>
        </p:nvPicPr>
        <p:blipFill>
          <a:blip r:embed="rId4">
            <a:extLst/>
          </a:blip>
          <a:stretch>
            <a:fillRect/>
          </a:stretch>
        </p:blipFill>
        <p:spPr>
          <a:xfrm>
            <a:off x="7399320" y="3527488"/>
            <a:ext cx="1802012" cy="1802012"/>
          </a:xfrm>
          <a:prstGeom prst="rect">
            <a:avLst/>
          </a:prstGeom>
          <a:ln w="12700">
            <a:miter lim="400000"/>
          </a:ln>
        </p:spPr>
      </p:pic>
      <p:pic>
        <p:nvPicPr>
          <p:cNvPr id="326" name="246x0w.jpg" descr="246x0w.jpg"/>
          <p:cNvPicPr>
            <a:picLocks noChangeAspect="1"/>
          </p:cNvPicPr>
          <p:nvPr/>
        </p:nvPicPr>
        <p:blipFill>
          <a:blip r:embed="rId5">
            <a:extLst/>
          </a:blip>
          <a:stretch>
            <a:fillRect/>
          </a:stretch>
        </p:blipFill>
        <p:spPr>
          <a:xfrm>
            <a:off x="5600154" y="3485155"/>
            <a:ext cx="1801813" cy="1801813"/>
          </a:xfrm>
          <a:prstGeom prst="rect">
            <a:avLst/>
          </a:prstGeom>
          <a:ln w="12700">
            <a:miter lim="400000"/>
          </a:ln>
        </p:spPr>
      </p:pic>
      <p:pic>
        <p:nvPicPr>
          <p:cNvPr id="327" name="facebook-logo-5806c64c3df78cbc2857cae7.png" descr="facebook-logo-5806c64c3df78cbc2857cae7.png"/>
          <p:cNvPicPr>
            <a:picLocks noChangeAspect="1"/>
          </p:cNvPicPr>
          <p:nvPr/>
        </p:nvPicPr>
        <p:blipFill>
          <a:blip r:embed="rId6">
            <a:extLst/>
          </a:blip>
          <a:stretch>
            <a:fillRect/>
          </a:stretch>
        </p:blipFill>
        <p:spPr>
          <a:xfrm>
            <a:off x="5568024" y="1724088"/>
            <a:ext cx="1801813" cy="1801814"/>
          </a:xfrm>
          <a:prstGeom prst="rect">
            <a:avLst/>
          </a:prstGeom>
          <a:ln w="12700">
            <a:miter lim="400000"/>
          </a:ln>
        </p:spPr>
      </p:pic>
      <p:pic>
        <p:nvPicPr>
          <p:cNvPr id="328" name="snapchat.jpg" descr="snapchat.jpg"/>
          <p:cNvPicPr>
            <a:picLocks noChangeAspect="1"/>
          </p:cNvPicPr>
          <p:nvPr/>
        </p:nvPicPr>
        <p:blipFill>
          <a:blip r:embed="rId7">
            <a:extLst/>
          </a:blip>
          <a:srcRect l="21567" t="0" r="21567" b="0"/>
          <a:stretch>
            <a:fillRect/>
          </a:stretch>
        </p:blipFill>
        <p:spPr>
          <a:xfrm>
            <a:off x="10978736" y="1724088"/>
            <a:ext cx="1668689" cy="1801894"/>
          </a:xfrm>
          <a:prstGeom prst="rect">
            <a:avLst/>
          </a:prstGeom>
          <a:ln w="12700">
            <a:miter lim="400000"/>
          </a:ln>
        </p:spPr>
      </p:pic>
      <p:pic>
        <p:nvPicPr>
          <p:cNvPr id="329" name="a9614be884156c0c2520f11f22a40e3c.jpeg" descr="a9614be884156c0c2520f11f22a40e3c.jpeg"/>
          <p:cNvPicPr>
            <a:picLocks noChangeAspect="1"/>
          </p:cNvPicPr>
          <p:nvPr/>
        </p:nvPicPr>
        <p:blipFill>
          <a:blip r:embed="rId8">
            <a:extLst/>
          </a:blip>
          <a:stretch>
            <a:fillRect/>
          </a:stretch>
        </p:blipFill>
        <p:spPr>
          <a:xfrm>
            <a:off x="7361253" y="1724122"/>
            <a:ext cx="1801748" cy="1801747"/>
          </a:xfrm>
          <a:prstGeom prst="rect">
            <a:avLst/>
          </a:prstGeom>
          <a:ln w="12700">
            <a:miter lim="400000"/>
          </a:ln>
        </p:spPr>
      </p:pic>
      <p:pic>
        <p:nvPicPr>
          <p:cNvPr id="330" name="246x0w.jpg" descr="246x0w.jpg"/>
          <p:cNvPicPr>
            <a:picLocks noChangeAspect="1"/>
          </p:cNvPicPr>
          <p:nvPr/>
        </p:nvPicPr>
        <p:blipFill>
          <a:blip r:embed="rId9">
            <a:extLst/>
          </a:blip>
          <a:stretch>
            <a:fillRect/>
          </a:stretch>
        </p:blipFill>
        <p:spPr>
          <a:xfrm>
            <a:off x="9145934" y="1724122"/>
            <a:ext cx="1801748" cy="1801747"/>
          </a:xfrm>
          <a:prstGeom prst="rect">
            <a:avLst/>
          </a:prstGeom>
          <a:ln w="12700">
            <a:miter lim="400000"/>
          </a:ln>
        </p:spPr>
      </p:pic>
      <p:pic>
        <p:nvPicPr>
          <p:cNvPr id="331" name="Image" descr="Image"/>
          <p:cNvPicPr>
            <a:picLocks noChangeAspect="1"/>
          </p:cNvPicPr>
          <p:nvPr/>
        </p:nvPicPr>
        <p:blipFill>
          <a:blip r:embed="rId10">
            <a:extLst/>
          </a:blip>
          <a:stretch>
            <a:fillRect/>
          </a:stretch>
        </p:blipFill>
        <p:spPr>
          <a:xfrm>
            <a:off x="5180374" y="7626449"/>
            <a:ext cx="1898985" cy="1833952"/>
          </a:xfrm>
          <a:prstGeom prst="rect">
            <a:avLst/>
          </a:prstGeom>
          <a:ln w="12700">
            <a:miter lim="400000"/>
          </a:ln>
        </p:spPr>
      </p:pic>
      <p:pic>
        <p:nvPicPr>
          <p:cNvPr id="332" name="Image" descr="Image"/>
          <p:cNvPicPr>
            <a:picLocks noChangeAspect="1"/>
          </p:cNvPicPr>
          <p:nvPr/>
        </p:nvPicPr>
        <p:blipFill>
          <a:blip r:embed="rId11">
            <a:extLst/>
          </a:blip>
          <a:stretch>
            <a:fillRect/>
          </a:stretch>
        </p:blipFill>
        <p:spPr>
          <a:xfrm>
            <a:off x="10352975" y="8299984"/>
            <a:ext cx="1749008" cy="877420"/>
          </a:xfrm>
          <a:prstGeom prst="rect">
            <a:avLst/>
          </a:prstGeom>
          <a:ln w="12700">
            <a:miter lim="400000"/>
          </a:ln>
        </p:spPr>
      </p:pic>
      <p:pic>
        <p:nvPicPr>
          <p:cNvPr id="333" name="Image" descr="Image"/>
          <p:cNvPicPr>
            <a:picLocks noChangeAspect="1"/>
          </p:cNvPicPr>
          <p:nvPr/>
        </p:nvPicPr>
        <p:blipFill>
          <a:blip r:embed="rId12">
            <a:extLst/>
          </a:blip>
          <a:stretch>
            <a:fillRect/>
          </a:stretch>
        </p:blipFill>
        <p:spPr>
          <a:xfrm>
            <a:off x="5764374" y="5569585"/>
            <a:ext cx="1409113" cy="1390408"/>
          </a:xfrm>
          <a:prstGeom prst="rect">
            <a:avLst/>
          </a:prstGeom>
          <a:ln w="12700">
            <a:miter lim="400000"/>
          </a:ln>
        </p:spPr>
      </p:pic>
      <p:pic>
        <p:nvPicPr>
          <p:cNvPr id="334" name="Image" descr="Image"/>
          <p:cNvPicPr>
            <a:picLocks noChangeAspect="1"/>
          </p:cNvPicPr>
          <p:nvPr/>
        </p:nvPicPr>
        <p:blipFill>
          <a:blip r:embed="rId13">
            <a:extLst/>
          </a:blip>
          <a:stretch>
            <a:fillRect/>
          </a:stretch>
        </p:blipFill>
        <p:spPr>
          <a:xfrm>
            <a:off x="6825951" y="8034138"/>
            <a:ext cx="2327932" cy="1409113"/>
          </a:xfrm>
          <a:prstGeom prst="rect">
            <a:avLst/>
          </a:prstGeom>
          <a:ln w="12700">
            <a:miter lim="400000"/>
          </a:ln>
        </p:spPr>
      </p:pic>
      <p:pic>
        <p:nvPicPr>
          <p:cNvPr id="335" name="Image" descr="Image"/>
          <p:cNvPicPr>
            <a:picLocks noChangeAspect="1"/>
          </p:cNvPicPr>
          <p:nvPr/>
        </p:nvPicPr>
        <p:blipFill>
          <a:blip r:embed="rId14">
            <a:extLst/>
          </a:blip>
          <a:stretch>
            <a:fillRect/>
          </a:stretch>
        </p:blipFill>
        <p:spPr>
          <a:xfrm>
            <a:off x="7084653" y="7236038"/>
            <a:ext cx="1451683" cy="909858"/>
          </a:xfrm>
          <a:prstGeom prst="rect">
            <a:avLst/>
          </a:prstGeom>
          <a:ln w="12700">
            <a:miter lim="400000"/>
          </a:ln>
        </p:spPr>
      </p:pic>
      <p:pic>
        <p:nvPicPr>
          <p:cNvPr id="336" name="Image" descr="Image"/>
          <p:cNvPicPr>
            <a:picLocks noChangeAspect="1"/>
          </p:cNvPicPr>
          <p:nvPr/>
        </p:nvPicPr>
        <p:blipFill>
          <a:blip r:embed="rId15">
            <a:extLst/>
          </a:blip>
          <a:stretch>
            <a:fillRect/>
          </a:stretch>
        </p:blipFill>
        <p:spPr>
          <a:xfrm>
            <a:off x="9097581" y="8178301"/>
            <a:ext cx="1120787" cy="1120786"/>
          </a:xfrm>
          <a:prstGeom prst="rect">
            <a:avLst/>
          </a:prstGeom>
          <a:ln w="12700">
            <a:miter lim="400000"/>
          </a:ln>
        </p:spPr>
      </p:pic>
      <p:sp>
        <p:nvSpPr>
          <p:cNvPr id="337" name="Children’s Digital Playground (6-12)"/>
          <p:cNvSpPr txBox="1"/>
          <p:nvPr/>
        </p:nvSpPr>
        <p:spPr>
          <a:xfrm>
            <a:off x="643240" y="400916"/>
            <a:ext cx="11718320" cy="909858"/>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p>
            <a:pPr algn="ctr" defTabSz="584200">
              <a:lnSpc>
                <a:spcPct val="100000"/>
              </a:lnSpc>
              <a:spcBef>
                <a:spcPts val="0"/>
              </a:spcBef>
              <a:defRPr sz="5600">
                <a:latin typeface="Helvetica Neue Medium"/>
                <a:ea typeface="Helvetica Neue Medium"/>
                <a:cs typeface="Helvetica Neue Medium"/>
                <a:sym typeface="Helvetica Neue Medium"/>
              </a:defRPr>
            </a:pPr>
            <a:r>
              <a:rPr>
                <a:solidFill>
                  <a:schemeClr val="accent1">
                    <a:hueOff val="114395"/>
                    <a:lumOff val="-24975"/>
                  </a:schemeClr>
                </a:solidFill>
              </a:rPr>
              <a:t>Children’s</a:t>
            </a:r>
            <a:r>
              <a:t> </a:t>
            </a:r>
            <a:r>
              <a:rPr>
                <a:solidFill>
                  <a:schemeClr val="accent5">
                    <a:hueOff val="-82419"/>
                    <a:satOff val="-9513"/>
                    <a:lumOff val="-16343"/>
                  </a:schemeClr>
                </a:solidFill>
              </a:rPr>
              <a:t>Digital</a:t>
            </a:r>
            <a:r>
              <a:t> </a:t>
            </a:r>
            <a:r>
              <a:rPr>
                <a:solidFill>
                  <a:schemeClr val="accent3">
                    <a:hueOff val="362282"/>
                    <a:satOff val="31803"/>
                    <a:lumOff val="-18242"/>
                  </a:schemeClr>
                </a:solidFill>
              </a:rPr>
              <a:t>Playground</a:t>
            </a:r>
            <a:r>
              <a:t> </a:t>
            </a:r>
            <a:r>
              <a:rPr>
                <a:solidFill>
                  <a:srgbClr val="F8BA00"/>
                </a:solidFill>
              </a:rPr>
              <a:t>(6-12)</a:t>
            </a:r>
          </a:p>
        </p:txBody>
      </p:sp>
      <p:pic>
        <p:nvPicPr>
          <p:cNvPr id="338" name="Image" descr="Image"/>
          <p:cNvPicPr>
            <a:picLocks noChangeAspect="1"/>
          </p:cNvPicPr>
          <p:nvPr/>
        </p:nvPicPr>
        <p:blipFill>
          <a:blip r:embed="rId16">
            <a:extLst/>
          </a:blip>
          <a:stretch>
            <a:fillRect/>
          </a:stretch>
        </p:blipFill>
        <p:spPr>
          <a:xfrm>
            <a:off x="8296032" y="6886256"/>
            <a:ext cx="1054736" cy="1288544"/>
          </a:xfrm>
          <a:prstGeom prst="rect">
            <a:avLst/>
          </a:prstGeom>
          <a:ln w="12700">
            <a:miter lim="400000"/>
          </a:ln>
        </p:spPr>
      </p:pic>
      <p:pic>
        <p:nvPicPr>
          <p:cNvPr id="339" name="Image" descr="Image"/>
          <p:cNvPicPr>
            <a:picLocks noChangeAspect="1"/>
          </p:cNvPicPr>
          <p:nvPr/>
        </p:nvPicPr>
        <p:blipFill>
          <a:blip r:embed="rId17">
            <a:extLst/>
          </a:blip>
          <a:stretch>
            <a:fillRect/>
          </a:stretch>
        </p:blipFill>
        <p:spPr>
          <a:xfrm>
            <a:off x="11355761" y="6825971"/>
            <a:ext cx="1409113" cy="1409114"/>
          </a:xfrm>
          <a:prstGeom prst="rect">
            <a:avLst/>
          </a:prstGeom>
          <a:ln w="12700">
            <a:miter lim="400000"/>
          </a:ln>
        </p:spPr>
      </p:pic>
      <p:pic>
        <p:nvPicPr>
          <p:cNvPr id="340" name="Image" descr="Image"/>
          <p:cNvPicPr>
            <a:picLocks noChangeAspect="1"/>
          </p:cNvPicPr>
          <p:nvPr/>
        </p:nvPicPr>
        <p:blipFill>
          <a:blip r:embed="rId18">
            <a:extLst/>
          </a:blip>
          <a:stretch>
            <a:fillRect/>
          </a:stretch>
        </p:blipFill>
        <p:spPr>
          <a:xfrm>
            <a:off x="9559150" y="6825971"/>
            <a:ext cx="1586597" cy="1194542"/>
          </a:xfrm>
          <a:prstGeom prst="rect">
            <a:avLst/>
          </a:prstGeom>
          <a:ln w="12700">
            <a:miter lim="400000"/>
          </a:ln>
        </p:spPr>
      </p:pic>
      <p:pic>
        <p:nvPicPr>
          <p:cNvPr id="341" name="Unknown.jpg" descr="Unknown.jpg"/>
          <p:cNvPicPr>
            <a:picLocks noChangeAspect="1"/>
          </p:cNvPicPr>
          <p:nvPr/>
        </p:nvPicPr>
        <p:blipFill>
          <a:blip r:embed="rId19">
            <a:extLst/>
          </a:blip>
          <a:stretch>
            <a:fillRect/>
          </a:stretch>
        </p:blipFill>
        <p:spPr>
          <a:xfrm>
            <a:off x="12236590" y="8475990"/>
            <a:ext cx="613818" cy="525408"/>
          </a:xfrm>
          <a:prstGeom prst="rect">
            <a:avLst/>
          </a:prstGeom>
          <a:ln w="3175">
            <a:miter lim="400000"/>
          </a:ln>
        </p:spPr>
      </p:pic>
      <p:pic>
        <p:nvPicPr>
          <p:cNvPr id="342" name="Unknown.jpeg" descr="Unknown.jpeg"/>
          <p:cNvPicPr>
            <a:picLocks noChangeAspect="1"/>
          </p:cNvPicPr>
          <p:nvPr/>
        </p:nvPicPr>
        <p:blipFill>
          <a:blip r:embed="rId20">
            <a:extLst/>
          </a:blip>
          <a:stretch>
            <a:fillRect/>
          </a:stretch>
        </p:blipFill>
        <p:spPr>
          <a:xfrm>
            <a:off x="11236435" y="5439077"/>
            <a:ext cx="1327911" cy="1327911"/>
          </a:xfrm>
          <a:prstGeom prst="rect">
            <a:avLst/>
          </a:prstGeom>
          <a:ln w="12700">
            <a:miter lim="400000"/>
          </a:ln>
        </p:spPr>
      </p:pic>
      <p:pic>
        <p:nvPicPr>
          <p:cNvPr id="343" name="Unknown.png" descr="Unknown.png"/>
          <p:cNvPicPr>
            <a:picLocks noChangeAspect="1"/>
          </p:cNvPicPr>
          <p:nvPr/>
        </p:nvPicPr>
        <p:blipFill>
          <a:blip r:embed="rId21">
            <a:extLst/>
          </a:blip>
          <a:stretch>
            <a:fillRect/>
          </a:stretch>
        </p:blipFill>
        <p:spPr>
          <a:xfrm>
            <a:off x="7664856" y="5667518"/>
            <a:ext cx="1194542" cy="1194542"/>
          </a:xfrm>
          <a:prstGeom prst="rect">
            <a:avLst/>
          </a:prstGeom>
          <a:ln w="12700">
            <a:miter lim="400000"/>
          </a:ln>
        </p:spPr>
      </p:pic>
      <p:pic>
        <p:nvPicPr>
          <p:cNvPr id="344" name="Unknown.jpeg" descr="Unknown.jpeg"/>
          <p:cNvPicPr>
            <a:picLocks noChangeAspect="1"/>
          </p:cNvPicPr>
          <p:nvPr/>
        </p:nvPicPr>
        <p:blipFill>
          <a:blip r:embed="rId22">
            <a:extLst/>
          </a:blip>
          <a:stretch>
            <a:fillRect/>
          </a:stretch>
        </p:blipFill>
        <p:spPr>
          <a:xfrm>
            <a:off x="9614505" y="5505762"/>
            <a:ext cx="1194542" cy="1194542"/>
          </a:xfrm>
          <a:prstGeom prst="rect">
            <a:avLst/>
          </a:prstGeom>
          <a:ln w="12700">
            <a:miter lim="400000"/>
          </a:ln>
        </p:spPr>
      </p:pic>
      <p:sp>
        <p:nvSpPr>
          <p:cNvPr id="345" name="What are your children doing online?…"/>
          <p:cNvSpPr txBox="1"/>
          <p:nvPr/>
        </p:nvSpPr>
        <p:spPr>
          <a:xfrm>
            <a:off x="262524" y="5580535"/>
            <a:ext cx="4798725" cy="36854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ts val="4800"/>
              </a:lnSpc>
              <a:spcBef>
                <a:spcPts val="1200"/>
              </a:spcBef>
              <a:defRPr sz="2166">
                <a:solidFill>
                  <a:srgbClr val="2892FF"/>
                </a:solidFill>
                <a:latin typeface="Futura Bold"/>
                <a:ea typeface="Futura Bold"/>
                <a:cs typeface="Futura Bold"/>
                <a:sym typeface="Futura Bold"/>
              </a:defRPr>
            </a:pPr>
            <a:r>
              <a:t>What are your children doing online? </a:t>
            </a:r>
            <a:endParaRPr sz="1500">
              <a:solidFill>
                <a:srgbClr val="000000"/>
              </a:solidFill>
              <a:latin typeface="Futura"/>
              <a:ea typeface="Futura"/>
              <a:cs typeface="Futura"/>
              <a:sym typeface="Futura"/>
            </a:endParaRPr>
          </a:p>
          <a:p>
            <a:pPr marL="457200" indent="-317500" defTabSz="457200">
              <a:lnSpc>
                <a:spcPts val="2900"/>
              </a:lnSpc>
              <a:spcBef>
                <a:spcPts val="1000"/>
              </a:spcBef>
              <a:buClr>
                <a:srgbClr val="333333"/>
              </a:buClr>
              <a:buSzPct val="145000"/>
              <a:buFont typeface="Times Roman"/>
              <a:buChar char="•"/>
              <a:defRPr sz="1366">
                <a:solidFill>
                  <a:srgbClr val="333333"/>
                </a:solidFill>
                <a:latin typeface="Futura"/>
                <a:ea typeface="Futura"/>
                <a:cs typeface="Futura"/>
                <a:sym typeface="Futura"/>
              </a:defRPr>
            </a:pPr>
            <a:r>
              <a:t>Watch videos on </a:t>
            </a:r>
            <a:r>
              <a:rPr>
                <a:latin typeface="Futura Bold"/>
                <a:ea typeface="Futura Bold"/>
                <a:cs typeface="Futura Bold"/>
                <a:sym typeface="Futura Bold"/>
              </a:rPr>
              <a:t>YouTube </a:t>
            </a:r>
            <a:endParaRPr>
              <a:solidFill>
                <a:srgbClr val="2892FF"/>
              </a:solidFill>
              <a:latin typeface="Futura Bold"/>
              <a:ea typeface="Futura Bold"/>
              <a:cs typeface="Futura Bold"/>
              <a:sym typeface="Futura Bold"/>
            </a:endParaRPr>
          </a:p>
          <a:p>
            <a:pPr marL="457200" indent="-317500" defTabSz="457200">
              <a:lnSpc>
                <a:spcPts val="2900"/>
              </a:lnSpc>
              <a:spcBef>
                <a:spcPts val="1000"/>
              </a:spcBef>
              <a:buClr>
                <a:srgbClr val="333333"/>
              </a:buClr>
              <a:buSzPct val="145000"/>
              <a:buFont typeface="Times Roman"/>
              <a:buChar char="•"/>
              <a:defRPr sz="1366">
                <a:solidFill>
                  <a:srgbClr val="333333"/>
                </a:solidFill>
                <a:latin typeface="Futura"/>
                <a:ea typeface="Futura"/>
                <a:cs typeface="Futura"/>
                <a:sym typeface="Futura"/>
              </a:defRPr>
            </a:pPr>
            <a:r>
              <a:rPr>
                <a:latin typeface="Futura Bold"/>
                <a:ea typeface="Futura Bold"/>
                <a:cs typeface="Futura Bold"/>
                <a:sym typeface="Futura Bold"/>
              </a:rPr>
              <a:t>Play a range of online games </a:t>
            </a:r>
            <a:r>
              <a:t>from Roblox and Fortnite to Toca Boca mobile games </a:t>
            </a:r>
            <a:endParaRPr>
              <a:solidFill>
                <a:srgbClr val="2892FF"/>
              </a:solidFill>
              <a:latin typeface="Futura Bold"/>
              <a:ea typeface="Futura Bold"/>
              <a:cs typeface="Futura Bold"/>
              <a:sym typeface="Futura Bold"/>
            </a:endParaRPr>
          </a:p>
          <a:p>
            <a:pPr marL="457200" indent="-317500" defTabSz="457200">
              <a:lnSpc>
                <a:spcPts val="2900"/>
              </a:lnSpc>
              <a:spcBef>
                <a:spcPts val="1000"/>
              </a:spcBef>
              <a:buClr>
                <a:srgbClr val="333333"/>
              </a:buClr>
              <a:buSzPct val="145000"/>
              <a:buFont typeface="Times Roman"/>
              <a:buChar char="•"/>
              <a:defRPr sz="1366">
                <a:solidFill>
                  <a:srgbClr val="333333"/>
                </a:solidFill>
                <a:latin typeface="Futura"/>
                <a:ea typeface="Futura"/>
                <a:cs typeface="Futura"/>
                <a:sym typeface="Futura"/>
              </a:defRPr>
            </a:pPr>
            <a:r>
              <a:t>Older children use apps such as Tik Tok to post </a:t>
            </a:r>
            <a:r>
              <a:rPr>
                <a:latin typeface="Futura Bold"/>
                <a:ea typeface="Futura Bold"/>
                <a:cs typeface="Futura Bold"/>
                <a:sym typeface="Futura Bold"/>
              </a:rPr>
              <a:t>videos online and live-stream </a:t>
            </a:r>
            <a:endParaRPr>
              <a:solidFill>
                <a:srgbClr val="2892FF"/>
              </a:solidFill>
              <a:latin typeface="Futura Bold"/>
              <a:ea typeface="Futura Bold"/>
              <a:cs typeface="Futura Bold"/>
              <a:sym typeface="Futura Bold"/>
            </a:endParaRPr>
          </a:p>
          <a:p>
            <a:pPr marL="457200" indent="-317500" defTabSz="457200">
              <a:lnSpc>
                <a:spcPts val="2900"/>
              </a:lnSpc>
              <a:spcBef>
                <a:spcPts val="1000"/>
              </a:spcBef>
              <a:buClr>
                <a:srgbClr val="333333"/>
              </a:buClr>
              <a:buSzPct val="145000"/>
              <a:buFont typeface="Times Roman"/>
              <a:buChar char="•"/>
              <a:defRPr sz="1366">
                <a:solidFill>
                  <a:srgbClr val="333333"/>
                </a:solidFill>
                <a:latin typeface="Futura"/>
                <a:ea typeface="Futura"/>
                <a:cs typeface="Futura"/>
                <a:sym typeface="Futura"/>
              </a:defRPr>
            </a:pPr>
            <a:r>
              <a:t>Some may also be using platforms like </a:t>
            </a:r>
            <a:r>
              <a:rPr>
                <a:latin typeface="Futura Bold"/>
                <a:ea typeface="Futura Bold"/>
                <a:cs typeface="Futura Bold"/>
                <a:sym typeface="Futura Bold"/>
              </a:rPr>
              <a:t>Snapchat and Instagram </a:t>
            </a:r>
            <a:r>
              <a:t>although minimum age is 13 </a:t>
            </a:r>
            <a:endParaRPr>
              <a:solidFill>
                <a:srgbClr val="2892FF"/>
              </a:solidFill>
              <a:latin typeface="Futura Bold"/>
              <a:ea typeface="Futura Bold"/>
              <a:cs typeface="Futura Bold"/>
              <a:sym typeface="Futura Bold"/>
            </a:endParaRPr>
          </a:p>
          <a:p>
            <a:pPr marL="457200" indent="-317500" defTabSz="457200">
              <a:lnSpc>
                <a:spcPts val="2900"/>
              </a:lnSpc>
              <a:spcBef>
                <a:spcPts val="1000"/>
              </a:spcBef>
              <a:buClr>
                <a:srgbClr val="333333"/>
              </a:buClr>
              <a:buSzPct val="145000"/>
              <a:buFont typeface="Times Roman"/>
              <a:buChar char="•"/>
              <a:defRPr sz="1366">
                <a:solidFill>
                  <a:srgbClr val="333333"/>
                </a:solidFill>
                <a:latin typeface="Futura Bold"/>
                <a:ea typeface="Futura Bold"/>
                <a:cs typeface="Futura Bold"/>
                <a:sym typeface="Futura Bold"/>
              </a:defRPr>
            </a:pPr>
            <a:r>
              <a:t>Use educational apps </a:t>
            </a:r>
            <a:r>
              <a:rPr>
                <a:latin typeface="Futura"/>
                <a:ea typeface="Futura"/>
                <a:cs typeface="Futura"/>
                <a:sym typeface="Futura"/>
              </a:rPr>
              <a:t>to supplement learning </a:t>
            </a:r>
          </a:p>
        </p:txBody>
      </p:sp>
      <p:pic>
        <p:nvPicPr>
          <p:cNvPr id="346" name="images.jpeg" descr="images.jpeg"/>
          <p:cNvPicPr>
            <a:picLocks noChangeAspect="1"/>
          </p:cNvPicPr>
          <p:nvPr/>
        </p:nvPicPr>
        <p:blipFill>
          <a:blip r:embed="rId23">
            <a:extLst/>
          </a:blip>
          <a:srcRect l="17949" t="0" r="17949" b="0"/>
          <a:stretch>
            <a:fillRect/>
          </a:stretch>
        </p:blipFill>
        <p:spPr>
          <a:xfrm>
            <a:off x="4162524" y="4371578"/>
            <a:ext cx="1165412" cy="909032"/>
          </a:xfrm>
          <a:prstGeom prst="rect">
            <a:avLst/>
          </a:prstGeom>
          <a:ln w="12700">
            <a:miter lim="400000"/>
          </a:ln>
        </p:spPr>
      </p:pic>
      <p:pic>
        <p:nvPicPr>
          <p:cNvPr id="347" name="images.jpeg" descr="images.jpeg"/>
          <p:cNvPicPr>
            <a:picLocks noChangeAspect="1"/>
          </p:cNvPicPr>
          <p:nvPr/>
        </p:nvPicPr>
        <p:blipFill>
          <a:blip r:embed="rId24">
            <a:extLst/>
          </a:blip>
          <a:stretch>
            <a:fillRect/>
          </a:stretch>
        </p:blipFill>
        <p:spPr>
          <a:xfrm>
            <a:off x="4144651" y="3094347"/>
            <a:ext cx="1168841" cy="1067896"/>
          </a:xfrm>
          <a:prstGeom prst="rect">
            <a:avLst/>
          </a:prstGeom>
          <a:ln w="12700">
            <a:miter lim="400000"/>
          </a:ln>
        </p:spPr>
      </p:pic>
      <p:pic>
        <p:nvPicPr>
          <p:cNvPr id="348" name="Unknown.jpeg" descr="Unknown.jpeg"/>
          <p:cNvPicPr>
            <a:picLocks noChangeAspect="1"/>
          </p:cNvPicPr>
          <p:nvPr/>
        </p:nvPicPr>
        <p:blipFill>
          <a:blip r:embed="rId25">
            <a:extLst/>
          </a:blip>
          <a:srcRect l="15804" t="0" r="22747" b="0"/>
          <a:stretch>
            <a:fillRect/>
          </a:stretch>
        </p:blipFill>
        <p:spPr>
          <a:xfrm>
            <a:off x="4144651" y="1876949"/>
            <a:ext cx="1116385" cy="1007992"/>
          </a:xfrm>
          <a:prstGeom prst="rect">
            <a:avLst/>
          </a:prstGeom>
          <a:ln w="12700">
            <a:miter lim="400000"/>
          </a:ln>
        </p:spPr>
      </p:pic>
      <p:pic>
        <p:nvPicPr>
          <p:cNvPr id="349" name="Unknown.png" descr="Unknown.png"/>
          <p:cNvPicPr>
            <a:picLocks noChangeAspect="1"/>
          </p:cNvPicPr>
          <p:nvPr/>
        </p:nvPicPr>
        <p:blipFill>
          <a:blip r:embed="rId26">
            <a:extLst/>
          </a:blip>
          <a:stretch>
            <a:fillRect/>
          </a:stretch>
        </p:blipFill>
        <p:spPr>
          <a:xfrm>
            <a:off x="11195834" y="3738767"/>
            <a:ext cx="1409113" cy="1409113"/>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51" name="Screenshot 2022-02-09 at 08.30.24.png" descr="Screenshot 2022-02-09 at 08.30.24.png"/>
          <p:cNvPicPr>
            <a:picLocks noChangeAspect="1"/>
          </p:cNvPicPr>
          <p:nvPr/>
        </p:nvPicPr>
        <p:blipFill>
          <a:blip r:embed="rId2">
            <a:extLst/>
          </a:blip>
          <a:stretch>
            <a:fillRect/>
          </a:stretch>
        </p:blipFill>
        <p:spPr>
          <a:xfrm>
            <a:off x="331216" y="3241377"/>
            <a:ext cx="12342368" cy="6284980"/>
          </a:xfrm>
          <a:prstGeom prst="rect">
            <a:avLst/>
          </a:prstGeom>
          <a:ln w="12700">
            <a:miter lim="400000"/>
          </a:ln>
        </p:spPr>
      </p:pic>
      <p:sp>
        <p:nvSpPr>
          <p:cNvPr id="352" name="Have you ever played Roblox?"/>
          <p:cNvSpPr txBox="1"/>
          <p:nvPr/>
        </p:nvSpPr>
        <p:spPr>
          <a:xfrm>
            <a:off x="4827785" y="645307"/>
            <a:ext cx="6385381" cy="17755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80000"/>
              </a:lnSpc>
              <a:spcBef>
                <a:spcPts val="0"/>
              </a:spcBef>
              <a:defRPr b="1" spc="-119" sz="6000"/>
            </a:lvl1pPr>
          </a:lstStyle>
          <a:p>
            <a:pPr/>
            <a:r>
              <a:t>Have you ever played Roblox?</a:t>
            </a:r>
          </a:p>
        </p:txBody>
      </p:sp>
      <p:pic>
        <p:nvPicPr>
          <p:cNvPr id="353" name="Screenshot 2022-04-05 at 13.57.59.png" descr="Screenshot 2022-04-05 at 13.57.59.png"/>
          <p:cNvPicPr>
            <a:picLocks noChangeAspect="1"/>
          </p:cNvPicPr>
          <p:nvPr/>
        </p:nvPicPr>
        <p:blipFill>
          <a:blip r:embed="rId3">
            <a:extLst/>
          </a:blip>
          <a:srcRect l="20142" t="0" r="59795" b="0"/>
          <a:stretch>
            <a:fillRect/>
          </a:stretch>
        </p:blipFill>
        <p:spPr>
          <a:xfrm>
            <a:off x="11474838" y="884599"/>
            <a:ext cx="1165618" cy="1549740"/>
          </a:xfrm>
          <a:prstGeom prst="rect">
            <a:avLst/>
          </a:prstGeom>
          <a:ln w="12700">
            <a:miter lim="400000"/>
          </a:ln>
        </p:spPr>
      </p:pic>
      <p:pic>
        <p:nvPicPr>
          <p:cNvPr id="354" name="Screenshot 2022-09-21 at 13.46.02.png" descr="Screenshot 2022-09-21 at 13.46.02.png"/>
          <p:cNvPicPr>
            <a:picLocks noChangeAspect="1"/>
          </p:cNvPicPr>
          <p:nvPr/>
        </p:nvPicPr>
        <p:blipFill>
          <a:blip r:embed="rId4">
            <a:extLst/>
          </a:blip>
          <a:stretch>
            <a:fillRect/>
          </a:stretch>
        </p:blipFill>
        <p:spPr>
          <a:xfrm>
            <a:off x="75524" y="529021"/>
            <a:ext cx="4719019" cy="2260955"/>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How well do you know Roblox?"/>
          <p:cNvSpPr txBox="1"/>
          <p:nvPr>
            <p:ph type="title"/>
          </p:nvPr>
        </p:nvSpPr>
        <p:spPr>
          <a:prstGeom prst="rect">
            <a:avLst/>
          </a:prstGeom>
        </p:spPr>
        <p:txBody>
          <a:bodyPr/>
          <a:lstStyle>
            <a:lvl1pPr algn="ctr" defTabSz="1716590">
              <a:defRPr spc="-118" sz="5940"/>
            </a:lvl1pPr>
          </a:lstStyle>
          <a:p>
            <a:pPr/>
            <a:r>
              <a:t>How well do you know Roblox?</a:t>
            </a:r>
          </a:p>
        </p:txBody>
      </p:sp>
      <p:sp>
        <p:nvSpPr>
          <p:cNvPr id="357" name="Roblox PEGI Rating Now 13+"/>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algn="ctr"/>
          </a:lstStyle>
          <a:p>
            <a:pPr/>
            <a:r>
              <a:t>Roblox PEGI Rating Now 13+</a:t>
            </a:r>
          </a:p>
        </p:txBody>
      </p:sp>
      <p:pic>
        <p:nvPicPr>
          <p:cNvPr id="358" name="Screenshot 2023-05-18 at 14.19.25.png" descr="Screenshot 2023-05-18 at 14.19.25.png"/>
          <p:cNvPicPr>
            <a:picLocks noChangeAspect="1"/>
          </p:cNvPicPr>
          <p:nvPr/>
        </p:nvPicPr>
        <p:blipFill>
          <a:blip r:embed="rId2">
            <a:extLst/>
          </a:blip>
          <a:stretch>
            <a:fillRect/>
          </a:stretch>
        </p:blipFill>
        <p:spPr>
          <a:xfrm>
            <a:off x="395774" y="2679336"/>
            <a:ext cx="5949529" cy="5656177"/>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
        <p:nvSpPr>
          <p:cNvPr id="359" name="https://www.bbc.co.uk/news/technology-60314572"/>
          <p:cNvSpPr txBox="1"/>
          <p:nvPr/>
        </p:nvSpPr>
        <p:spPr>
          <a:xfrm>
            <a:off x="949969" y="8794187"/>
            <a:ext cx="4841140" cy="3245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lnSpc>
                <a:spcPct val="100000"/>
              </a:lnSpc>
              <a:spcBef>
                <a:spcPts val="0"/>
              </a:spcBef>
              <a:defRPr sz="1600">
                <a:solidFill>
                  <a:srgbClr val="5E5E5E"/>
                </a:solidFill>
              </a:defRPr>
            </a:pPr>
            <a:r>
              <a:rPr u="sng">
                <a:hlinkClick r:id="rId3" invalidUrl="" action="" tgtFrame="" tooltip="" history="1" highlightClick="0" endSnd="0"/>
              </a:rPr>
              <a:t>https://www.bbc.co.uk/news/technology-60314572</a:t>
            </a:r>
            <a:r>
              <a:t> </a:t>
            </a:r>
          </a:p>
        </p:txBody>
      </p:sp>
      <p:pic>
        <p:nvPicPr>
          <p:cNvPr id="360" name="Screenshot 2023-05-18 at 14.22.20.png" descr="Screenshot 2023-05-18 at 14.22.20.png"/>
          <p:cNvPicPr>
            <a:picLocks noChangeAspect="1"/>
          </p:cNvPicPr>
          <p:nvPr/>
        </p:nvPicPr>
        <p:blipFill>
          <a:blip r:embed="rId4">
            <a:extLst/>
          </a:blip>
          <a:stretch>
            <a:fillRect/>
          </a:stretch>
        </p:blipFill>
        <p:spPr>
          <a:xfrm>
            <a:off x="6759845" y="6250789"/>
            <a:ext cx="5715001" cy="3302001"/>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pic>
        <p:nvPicPr>
          <p:cNvPr id="361" name="Screenshot 2023-05-18 at 14.22.37.png" descr="Screenshot 2023-05-18 at 14.22.37.png"/>
          <p:cNvPicPr>
            <a:picLocks noChangeAspect="1"/>
          </p:cNvPicPr>
          <p:nvPr/>
        </p:nvPicPr>
        <p:blipFill>
          <a:blip r:embed="rId5">
            <a:extLst/>
          </a:blip>
          <a:stretch>
            <a:fillRect/>
          </a:stretch>
        </p:blipFill>
        <p:spPr>
          <a:xfrm>
            <a:off x="6924945" y="2523134"/>
            <a:ext cx="5384801" cy="3276601"/>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63" name="Image" descr="Image"/>
          <p:cNvPicPr>
            <a:picLocks noChangeAspect="1"/>
          </p:cNvPicPr>
          <p:nvPr/>
        </p:nvPicPr>
        <p:blipFill>
          <a:blip r:embed="rId2">
            <a:extLst/>
          </a:blip>
          <a:stretch>
            <a:fillRect/>
          </a:stretch>
        </p:blipFill>
        <p:spPr>
          <a:xfrm>
            <a:off x="2415604" y="790004"/>
            <a:ext cx="8173592" cy="8173592"/>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65" name="https://www.ofcom.org.uk/__data/assets/pdf_file/0024/234609/childrens-media-use-and-attitudes-report-2022.pdf"/>
          <p:cNvSpPr txBox="1"/>
          <p:nvPr/>
        </p:nvSpPr>
        <p:spPr>
          <a:xfrm>
            <a:off x="922172" y="9289948"/>
            <a:ext cx="11160456" cy="3370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lnSpc>
                <a:spcPct val="100000"/>
              </a:lnSpc>
              <a:spcBef>
                <a:spcPts val="0"/>
              </a:spcBef>
              <a:defRPr b="1" sz="1600">
                <a:solidFill>
                  <a:schemeClr val="accent1"/>
                </a:solidFill>
              </a:defRPr>
            </a:lvl1pPr>
          </a:lstStyle>
          <a:p>
            <a:pPr/>
            <a:r>
              <a:t>https://www.ofcom.org.uk/__data/assets/pdf_file/0024/234609/childrens-media-use-and-attitudes-report-2022.pdf</a:t>
            </a:r>
          </a:p>
        </p:txBody>
      </p:sp>
      <p:sp>
        <p:nvSpPr>
          <p:cNvPr id="366" name="Latest Research"/>
          <p:cNvSpPr txBox="1"/>
          <p:nvPr>
            <p:ph type="title"/>
          </p:nvPr>
        </p:nvSpPr>
        <p:spPr>
          <a:xfrm>
            <a:off x="952500" y="254000"/>
            <a:ext cx="11099800" cy="1633290"/>
          </a:xfrm>
          <a:prstGeom prst="rect">
            <a:avLst/>
          </a:prstGeom>
        </p:spPr>
        <p:txBody>
          <a:bodyPr/>
          <a:lstStyle/>
          <a:p>
            <a:pPr/>
            <a:r>
              <a:t>Latest Research</a:t>
            </a:r>
          </a:p>
        </p:txBody>
      </p:sp>
      <p:pic>
        <p:nvPicPr>
          <p:cNvPr id="367" name="Screenshot 2022-06-20 at 20.38.31.png" descr="Screenshot 2022-06-20 at 20.38.31.png"/>
          <p:cNvPicPr>
            <a:picLocks noChangeAspect="1"/>
          </p:cNvPicPr>
          <p:nvPr/>
        </p:nvPicPr>
        <p:blipFill>
          <a:blip r:embed="rId2">
            <a:extLst/>
          </a:blip>
          <a:stretch>
            <a:fillRect/>
          </a:stretch>
        </p:blipFill>
        <p:spPr>
          <a:xfrm>
            <a:off x="2902000" y="2155614"/>
            <a:ext cx="7200800" cy="1933002"/>
          </a:xfrm>
          <a:prstGeom prst="rect">
            <a:avLst/>
          </a:prstGeom>
          <a:ln w="12700">
            <a:miter lim="400000"/>
          </a:ln>
        </p:spPr>
      </p:pic>
      <p:pic>
        <p:nvPicPr>
          <p:cNvPr id="368" name="Screenshot 2022-06-20 at 20.38.56.png" descr="Screenshot 2022-06-20 at 20.38.56.png"/>
          <p:cNvPicPr>
            <a:picLocks noChangeAspect="1"/>
          </p:cNvPicPr>
          <p:nvPr/>
        </p:nvPicPr>
        <p:blipFill>
          <a:blip r:embed="rId3">
            <a:extLst/>
          </a:blip>
          <a:stretch>
            <a:fillRect/>
          </a:stretch>
        </p:blipFill>
        <p:spPr>
          <a:xfrm>
            <a:off x="2902000" y="4356940"/>
            <a:ext cx="7200800" cy="1972004"/>
          </a:xfrm>
          <a:prstGeom prst="rect">
            <a:avLst/>
          </a:prstGeom>
          <a:ln w="12700">
            <a:miter lim="400000"/>
          </a:ln>
        </p:spPr>
      </p:pic>
      <p:pic>
        <p:nvPicPr>
          <p:cNvPr id="369" name="Screenshot 2022-06-20 at 20.39.32.png" descr="Screenshot 2022-06-20 at 20.39.32.png"/>
          <p:cNvPicPr>
            <a:picLocks noChangeAspect="1"/>
          </p:cNvPicPr>
          <p:nvPr/>
        </p:nvPicPr>
        <p:blipFill>
          <a:blip r:embed="rId4">
            <a:extLst/>
          </a:blip>
          <a:stretch>
            <a:fillRect/>
          </a:stretch>
        </p:blipFill>
        <p:spPr>
          <a:xfrm>
            <a:off x="2902000" y="6557626"/>
            <a:ext cx="7200800" cy="2558962"/>
          </a:xfrm>
          <a:prstGeom prst="rect">
            <a:avLst/>
          </a:prstGeom>
          <a:ln w="12700">
            <a:miter lim="400000"/>
          </a:ln>
        </p:spPr>
      </p:pic>
      <p:sp>
        <p:nvSpPr>
          <p:cNvPr id="370" name="Arrow"/>
          <p:cNvSpPr/>
          <p:nvPr/>
        </p:nvSpPr>
        <p:spPr>
          <a:xfrm rot="1183704">
            <a:off x="2612433" y="2786899"/>
            <a:ext cx="1808615" cy="349885"/>
          </a:xfrm>
          <a:prstGeom prst="rightArrow">
            <a:avLst>
              <a:gd name="adj1" fmla="val 31007"/>
              <a:gd name="adj2" fmla="val 99217"/>
            </a:avLst>
          </a:prstGeom>
          <a:solidFill>
            <a:srgbClr val="FFFC79"/>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p>
        </p:txBody>
      </p:sp>
      <p:sp>
        <p:nvSpPr>
          <p:cNvPr id="371" name="Arrow"/>
          <p:cNvSpPr/>
          <p:nvPr/>
        </p:nvSpPr>
        <p:spPr>
          <a:xfrm rot="245623">
            <a:off x="2485433" y="4721392"/>
            <a:ext cx="1808615" cy="349885"/>
          </a:xfrm>
          <a:prstGeom prst="rightArrow">
            <a:avLst>
              <a:gd name="adj1" fmla="val 31007"/>
              <a:gd name="adj2" fmla="val 99217"/>
            </a:avLst>
          </a:prstGeom>
          <a:solidFill>
            <a:srgbClr val="FFFC79"/>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p>
        </p:txBody>
      </p:sp>
      <p:sp>
        <p:nvSpPr>
          <p:cNvPr id="372" name="Arrow"/>
          <p:cNvSpPr/>
          <p:nvPr/>
        </p:nvSpPr>
        <p:spPr>
          <a:xfrm rot="245623">
            <a:off x="2485433" y="7743992"/>
            <a:ext cx="1808615" cy="349885"/>
          </a:xfrm>
          <a:prstGeom prst="rightArrow">
            <a:avLst>
              <a:gd name="adj1" fmla="val 31007"/>
              <a:gd name="adj2" fmla="val 99217"/>
            </a:avLst>
          </a:prstGeom>
          <a:solidFill>
            <a:srgbClr val="FFFC79"/>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1733930" rtl="0" fontAlgn="auto" latinLnBrk="0" hangingPunct="0">
          <a:lnSpc>
            <a:spcPct val="90000"/>
          </a:lnSpc>
          <a:spcBef>
            <a:spcPts val="320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1733930" rtl="0" fontAlgn="auto" latinLnBrk="0" hangingPunct="0">
          <a:lnSpc>
            <a:spcPct val="90000"/>
          </a:lnSpc>
          <a:spcBef>
            <a:spcPts val="3200"/>
          </a:spcBef>
          <a:spcAft>
            <a:spcPts val="0"/>
          </a:spcAft>
          <a:buClrTx/>
          <a:buSzTx/>
          <a:buFontTx/>
          <a:buNone/>
          <a:tabLst/>
          <a:defRPr b="0" baseline="0" cap="none" i="0" spc="0" strike="noStrike" sz="30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