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EA38-EE0F-7547-2100-FA65728C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A2622-C6A6-0D9E-F423-D286EF34E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DCCA-3BF0-6FA0-2106-15F537C9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9CC1E-A431-C2B3-6325-D76812D1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4AD7-DBF2-EBC2-D4A9-88FFF9C3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2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77D6-981C-DEA8-F130-367E8DA3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F3109-974D-A530-6699-4F4877126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DD1-F18C-989B-FD83-3EE7E4AA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14A0F-FABA-9134-C7A3-D37FD02A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BC30-8393-AC18-845A-E080735B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06FED-9093-9A6C-C5D1-481F720E8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A6AF0-47AF-01B2-7920-80F548103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E581F-4367-0214-C6F5-13ECA144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312D-D6C8-4442-3C02-3AEB8BBA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F2A2-AA65-B49A-D717-C30110AC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9622B-4DC3-7931-6B5E-EB18C3B6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88E7-6A8D-594C-B11E-4DA9AF27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1FD0E-8AF0-03B4-FD4A-3EDD5B28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F198-A316-0081-A3C1-880F1FD0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63ED1-5B10-B935-5D3C-56714E09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3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D107-1711-D4A6-C012-EF74BFD1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7698D-6BCC-DEAF-E743-1AA0A514D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1AA83-E626-38DA-64B0-0E9C7F37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93D6-C782-1E57-C2DD-32E7567A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2052-B184-9094-D037-0620AEFB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3D4B-2016-F1AD-A16B-28B023A5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4B16-CDE1-4ABE-7668-A90B53E3A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B5DF1-517B-5127-5CC4-4D98AFC27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4472E-768E-36E0-67C0-A5D9DA2F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E3BAD-6540-DC8B-3B58-BBB8EEC4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A26A1-B87C-B675-F03E-45FB058E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6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C6E8-C490-61F0-3C26-EDE64DC8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98198-9B03-A11D-F2FC-9F92C87F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D2BCA-6133-CE24-B3E3-825C58DB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B006B-2B1D-B060-67AF-1D78D5FAE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C89E6-3F6A-9228-E631-6039665B8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184A2-2229-690A-865F-D567C396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87F69-7D6D-6EE7-BA4F-52E6C485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751F5-CDBC-B115-12AE-D1C625FD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55A9-E9A6-4D2C-AEF0-F70498ED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F7650-8D60-C9F0-3094-EC713F29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F8B74-BE8B-3128-7E7D-DFC24F2F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9F48B-FB95-7029-A6B9-AD9F4768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2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B1739-EBAC-2D27-660B-4B8DA538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7DB18-77AB-9D7F-7E54-6C05E06B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FF55F-B5DF-DF6D-F81B-ADCD47DB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6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B5D7-CC10-B095-7064-632DB7E6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B2297-D04D-E91B-2A08-7E70C01A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285FE-E761-6F04-7B9F-AAF2EF0A7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B769-93D5-DD2F-11F7-637F05D0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3DC6-BF01-8771-8DAE-1C97CF0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0525-3EA2-76E4-1ABB-FD7559EA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EF77-E4A9-10E2-356C-D375F8FF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3D3BE-CD5B-6422-9AC7-0EFF6BB41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E8F34-435B-4EAA-B701-C6921CE4D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5B89-49DC-835D-6526-3B90E588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B308D-3B2D-E10D-5C72-D1E8328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CBE0-2C98-A9A7-DEE3-9EE17CB1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5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F680F-22D6-0E65-66DB-9CB463B3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0169-6206-DC0E-AECE-EECDD982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8434-BD9B-B910-B4C8-0E9AD4880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6910-7202-449F-9913-7111FABD01E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AAB64-13AF-B0C4-5183-CBE833DB5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5A4E-9567-BF5B-D186-971824878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AD4D-952C-4197-B312-017E6C7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3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8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4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7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5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7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6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0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Sandra</dc:creator>
  <cp:lastModifiedBy>Fletcher, Sandra</cp:lastModifiedBy>
  <cp:revision>1</cp:revision>
  <dcterms:created xsi:type="dcterms:W3CDTF">2022-07-27T20:48:26Z</dcterms:created>
  <dcterms:modified xsi:type="dcterms:W3CDTF">2022-07-27T20:52:48Z</dcterms:modified>
</cp:coreProperties>
</file>