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8" r:id="rId9"/>
    <p:sldId id="262" r:id="rId10"/>
    <p:sldId id="266" r:id="rId11"/>
    <p:sldId id="263" r:id="rId12"/>
    <p:sldId id="269" r:id="rId13"/>
    <p:sldId id="264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49A7-2650-4B8C-BD84-639B913096F1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B337-198B-4245-81A5-2AC32B293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249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49A7-2650-4B8C-BD84-639B913096F1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B337-198B-4245-81A5-2AC32B293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921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49A7-2650-4B8C-BD84-639B913096F1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B337-198B-4245-81A5-2AC32B293BAA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6591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49A7-2650-4B8C-BD84-639B913096F1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B337-198B-4245-81A5-2AC32B293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499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49A7-2650-4B8C-BD84-639B913096F1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B337-198B-4245-81A5-2AC32B293BAA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6228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49A7-2650-4B8C-BD84-639B913096F1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B337-198B-4245-81A5-2AC32B293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728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49A7-2650-4B8C-BD84-639B913096F1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B337-198B-4245-81A5-2AC32B293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7098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49A7-2650-4B8C-BD84-639B913096F1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B337-198B-4245-81A5-2AC32B293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4827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49A7-2650-4B8C-BD84-639B913096F1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B337-198B-4245-81A5-2AC32B293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9110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49A7-2650-4B8C-BD84-639B913096F1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B337-198B-4245-81A5-2AC32B293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18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49A7-2650-4B8C-BD84-639B913096F1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B337-198B-4245-81A5-2AC32B293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4736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49A7-2650-4B8C-BD84-639B913096F1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B337-198B-4245-81A5-2AC32B293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7148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49A7-2650-4B8C-BD84-639B913096F1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B337-198B-4245-81A5-2AC32B293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3422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49A7-2650-4B8C-BD84-639B913096F1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B337-198B-4245-81A5-2AC32B293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0024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49A7-2650-4B8C-BD84-639B913096F1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B337-198B-4245-81A5-2AC32B293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9921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49A7-2650-4B8C-BD84-639B913096F1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B337-198B-4245-81A5-2AC32B293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3812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C49A7-2650-4B8C-BD84-639B913096F1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2BBB337-198B-4245-81A5-2AC32B293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270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C3BDD-7089-4C18-81E1-7AF17006D8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Robinwood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A3D213-7039-43D1-8511-972797E33D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Information for parents </a:t>
            </a:r>
          </a:p>
        </p:txBody>
      </p:sp>
    </p:spTree>
    <p:extLst>
      <p:ext uri="{BB962C8B-B14F-4D97-AF65-F5344CB8AC3E}">
        <p14:creationId xmlns:p14="http://schemas.microsoft.com/office/powerpoint/2010/main" val="39399492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E6FB9-9D90-4B37-8876-75596125A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36B7F63-3D51-4ACD-BA72-3B8669E6A7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8862"/>
            <a:ext cx="12192000" cy="678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90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FB1E5-C1DF-420A-AD0B-0B349A247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DEVICES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2B90B-05E1-4179-97CB-4385D26B7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 MOBILE PHONES OR DEVICES AT ALL PLEASE</a:t>
            </a:r>
          </a:p>
          <a:p>
            <a:r>
              <a:rPr lang="en-GB" dirty="0"/>
              <a:t>NO EXPENSIVE WATCHES / SMART PHONES / IPODS /GAMES OR GADGETS</a:t>
            </a:r>
          </a:p>
          <a:p>
            <a:r>
              <a:rPr lang="en-GB" dirty="0"/>
              <a:t>THIS IS ROBINWOOD’S POLICY AND IS FOR SAFEGUARDING REASONS. </a:t>
            </a:r>
          </a:p>
        </p:txBody>
      </p:sp>
    </p:spTree>
    <p:extLst>
      <p:ext uri="{BB962C8B-B14F-4D97-AF65-F5344CB8AC3E}">
        <p14:creationId xmlns:p14="http://schemas.microsoft.com/office/powerpoint/2010/main" val="8244747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E69CC-CB4B-42A3-9234-B6DECCBA2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 NIGHT..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581B2-8512-42C9-BDE4-E52EE8FA7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SECURITY IS PARAMOUNT</a:t>
            </a:r>
          </a:p>
          <a:p>
            <a:r>
              <a:rPr lang="en-GB" dirty="0"/>
              <a:t>There is always at least one male and one female member of Robinwood staff</a:t>
            </a:r>
            <a:br>
              <a:rPr lang="en-GB" dirty="0"/>
            </a:br>
            <a:r>
              <a:rPr lang="en-GB" dirty="0"/>
              <a:t>awake and on duty during the night. Members of staff will be allocated</a:t>
            </a:r>
            <a:br>
              <a:rPr lang="en-GB" dirty="0"/>
            </a:br>
            <a:r>
              <a:rPr lang="en-GB" dirty="0"/>
              <a:t>rooms near to the children. The building is always secured overnight.</a:t>
            </a:r>
            <a:br>
              <a:rPr lang="en-GB" dirty="0"/>
            </a:br>
            <a:endParaRPr lang="en-GB" dirty="0"/>
          </a:p>
          <a:p>
            <a:r>
              <a:rPr lang="en-GB" dirty="0"/>
              <a:t>Emergency call button – in every room.</a:t>
            </a:r>
          </a:p>
          <a:p>
            <a:r>
              <a:rPr lang="en-GB" dirty="0"/>
              <a:t>ST Mary's Staff also located on each dorm level - usually right next door -so be warned we don't want grumpy teachers due to lack of </a:t>
            </a:r>
            <a:r>
              <a:rPr lang="en-GB"/>
              <a:t>sleep !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r>
              <a:rPr lang="en-GB" dirty="0"/>
              <a:t>Mr Grahame Benson- Chair of the governors will be contacted in the event of</a:t>
            </a:r>
            <a:br>
              <a:rPr lang="en-GB" dirty="0"/>
            </a:br>
            <a:r>
              <a:rPr lang="en-GB" dirty="0"/>
              <a:t>an emergency and will follow the school ‘Critical Incident Plan’ if necessary.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67807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305D9-27F4-4D4C-9ABA-75B9F4270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SINCERE THANKS TO YOU FOR COMING ALONG TONIGHT……….FOR YOUR WONDERFUL CHILDREN …..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…AND TO THE STAFF WHO GIVE THEIR TIME  TO COME ALONG ON THIS RESIDENTIAL visit.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B6B73-B648-48AB-96D1-3832E4852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4417110"/>
            <a:ext cx="9256178" cy="1049235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990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00F61-8E8C-4DE7-9A46-74C413ACF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ANY QUESTIONS?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5898542-A1C7-4DDB-8772-16D67EB7D2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4744" y="2272506"/>
            <a:ext cx="516255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55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C1090-DE7C-4AFD-9BB0-5659A2EEE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Friday 7</a:t>
            </a:r>
            <a:r>
              <a:rPr lang="en-GB" baseline="30000" dirty="0"/>
              <a:t>th</a:t>
            </a:r>
            <a:r>
              <a:rPr lang="en-GB" dirty="0"/>
              <a:t> June 2024 – Sunday 9</a:t>
            </a:r>
            <a:r>
              <a:rPr lang="en-GB" baseline="30000" dirty="0"/>
              <a:t>th</a:t>
            </a:r>
            <a:r>
              <a:rPr lang="en-GB" dirty="0"/>
              <a:t> June 2024</a:t>
            </a:r>
            <a:br>
              <a:rPr lang="en-GB" dirty="0"/>
            </a:b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C7A0D62-434D-44FE-B6E2-BBF09B60B1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5644" y="1296370"/>
            <a:ext cx="5336489" cy="564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774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54D93-88D0-4E92-BBA3-0A6B5CEF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EVERYTHING YOU NEED IS IN THE PACK PROVIDED</a:t>
            </a:r>
            <a:br>
              <a:rPr lang="en-GB" dirty="0"/>
            </a:br>
            <a:r>
              <a:rPr lang="en-GB" dirty="0"/>
              <a:t>BUT TONIGHT PLEASE ENSURE: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ABCBE-21FD-49C2-B9A2-FBE41E3FC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243716"/>
            <a:ext cx="8596668" cy="3880773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SOUVENIR FORMS HAVE BEEN HANDED IN AND ITEMS PAID FOR – BY FRIDAY THIS WEEK PLEASE</a:t>
            </a:r>
          </a:p>
          <a:p>
            <a:r>
              <a:rPr lang="en-GB" dirty="0"/>
              <a:t>YOU TAKE A LUGGAGE LABEL</a:t>
            </a:r>
          </a:p>
          <a:p>
            <a:r>
              <a:rPr lang="en-GB" dirty="0"/>
              <a:t>TALK TO US ABOUT ANYTHING SPECIFIC </a:t>
            </a:r>
            <a:r>
              <a:rPr lang="en-GB" dirty="0" err="1"/>
              <a:t>EG</a:t>
            </a:r>
            <a:r>
              <a:rPr lang="en-GB" dirty="0"/>
              <a:t>: MEDICAL NOTES, DIET ETC</a:t>
            </a:r>
          </a:p>
          <a:p>
            <a:r>
              <a:rPr lang="en-GB" dirty="0"/>
              <a:t>YOU ASK QUESTIONS IF UNSURE!</a:t>
            </a:r>
          </a:p>
        </p:txBody>
      </p:sp>
    </p:spTree>
    <p:extLst>
      <p:ext uri="{BB962C8B-B14F-4D97-AF65-F5344CB8AC3E}">
        <p14:creationId xmlns:p14="http://schemas.microsoft.com/office/powerpoint/2010/main" val="1990414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D1ADC-358C-4CD0-B3A1-58FCB9694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FRIDAY 7</a:t>
            </a:r>
            <a:r>
              <a:rPr lang="en-GB" baseline="30000" dirty="0"/>
              <a:t>TH</a:t>
            </a:r>
            <a:r>
              <a:rPr lang="en-GB" dirty="0"/>
              <a:t> JUNE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01797-D59D-4025-B0BF-4220F67DC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/>
          </a:bodyPr>
          <a:lstStyle/>
          <a:p>
            <a:r>
              <a:rPr lang="en-GB" dirty="0"/>
              <a:t>ARRIVE AT SCHOOL READY 9.00AM  </a:t>
            </a:r>
          </a:p>
          <a:p>
            <a:r>
              <a:rPr lang="en-GB" dirty="0"/>
              <a:t>PACK ACCORDING TO THE CLOTHING LIST AND KEEP IT LIGHT IF POSSIBLE. NO ‘HAND LUGGAGE’</a:t>
            </a:r>
          </a:p>
          <a:p>
            <a:r>
              <a:rPr lang="en-GB" dirty="0">
                <a:solidFill>
                  <a:srgbClr val="FF0000"/>
                </a:solidFill>
              </a:rPr>
              <a:t>CONSIDER THE WEATHER </a:t>
            </a:r>
            <a:r>
              <a:rPr lang="en-GB" dirty="0"/>
              <a:t>– HOT DAY? </a:t>
            </a:r>
            <a:r>
              <a:rPr lang="en-GB" dirty="0">
                <a:solidFill>
                  <a:srgbClr val="FF0000"/>
                </a:solidFill>
              </a:rPr>
              <a:t>SUN CREAM </a:t>
            </a:r>
            <a:r>
              <a:rPr lang="en-GB" dirty="0"/>
              <a:t>APPLIED AND ALSO PACKED?</a:t>
            </a:r>
          </a:p>
          <a:p>
            <a:r>
              <a:rPr lang="en-GB" dirty="0"/>
              <a:t>MEDICINES HANDED TO STAFF AND LOGGED -  TRAVEL PILLS TAKEN OR NEEDED? LABEL ALL MEDICINE AND HAND OVER CLEAR INSTRUCTIONS PLEASE</a:t>
            </a:r>
          </a:p>
          <a:p>
            <a:r>
              <a:rPr lang="en-GB" dirty="0"/>
              <a:t>ENSURE YOUR CHILD IS DRESSED, READY FOR THE WALK UP TO THE CASTLE ON ARRIVAL. PLEASE NOTE: </a:t>
            </a:r>
            <a:r>
              <a:rPr lang="en-GB" dirty="0">
                <a:solidFill>
                  <a:srgbClr val="FF0000"/>
                </a:solidFill>
              </a:rPr>
              <a:t>NO ‘CROPPED TOPS’, ‘SHORT’ SHORTS – </a:t>
            </a:r>
            <a:r>
              <a:rPr lang="en-GB" u="sng" dirty="0">
                <a:solidFill>
                  <a:srgbClr val="FF0000"/>
                </a:solidFill>
              </a:rPr>
              <a:t>APPROPRIATE WALKING GEAR PLEASE.  </a:t>
            </a:r>
            <a:r>
              <a:rPr lang="en-GB" dirty="0">
                <a:solidFill>
                  <a:srgbClr val="FF0000"/>
                </a:solidFill>
              </a:rPr>
              <a:t>THE WALK IS APPROXIMATELY A MILE – MILE AND HALF UPHILL.</a:t>
            </a:r>
          </a:p>
          <a:p>
            <a:r>
              <a:rPr lang="en-GB" dirty="0"/>
              <a:t>NO NEED TO STAY BEYOND THIS ‘HANDOVER’ TIME – WE LEAVE </a:t>
            </a:r>
            <a:r>
              <a:rPr lang="en-GB" dirty="0" err="1"/>
              <a:t>APPROX</a:t>
            </a:r>
            <a:r>
              <a:rPr lang="en-GB" dirty="0"/>
              <a:t> 9.45AM</a:t>
            </a:r>
          </a:p>
          <a:p>
            <a:r>
              <a:rPr lang="en-GB" dirty="0"/>
              <a:t>ON ARRIVAL – UNPACK AND MAKE YOUR BED! </a:t>
            </a:r>
            <a:r>
              <a:rPr lang="en-GB" dirty="0">
                <a:solidFill>
                  <a:srgbClr val="FF0000"/>
                </a:solidFill>
              </a:rPr>
              <a:t>PRACTISE DUVETS NOW!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2193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C7EF3-F5B2-4036-9C35-17C643DEE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Medicines 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885AC-7BA9-4FF1-AE6A-FB5D19268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ALL medicines and </a:t>
            </a:r>
            <a:r>
              <a:rPr lang="en-GB" dirty="0">
                <a:solidFill>
                  <a:srgbClr val="FF0000"/>
                </a:solidFill>
              </a:rPr>
              <a:t>inhalers</a:t>
            </a:r>
            <a:r>
              <a:rPr lang="en-GB" dirty="0"/>
              <a:t> must be in date and labelled. </a:t>
            </a:r>
          </a:p>
          <a:p>
            <a:r>
              <a:rPr lang="en-GB" dirty="0"/>
              <a:t>Please note </a:t>
            </a:r>
            <a:r>
              <a:rPr lang="en-GB" dirty="0">
                <a:solidFill>
                  <a:srgbClr val="FF0000"/>
                </a:solidFill>
              </a:rPr>
              <a:t>we do NOT take ‘spare’ inhalers </a:t>
            </a:r>
            <a:r>
              <a:rPr lang="en-GB" dirty="0"/>
              <a:t>– your child MUST have theirs with them on the day of departure.</a:t>
            </a:r>
          </a:p>
          <a:p>
            <a:r>
              <a:rPr lang="en-GB" dirty="0"/>
              <a:t>Please take a form tonight (even for </a:t>
            </a:r>
            <a:r>
              <a:rPr lang="en-GB" dirty="0">
                <a:solidFill>
                  <a:srgbClr val="FF0000"/>
                </a:solidFill>
              </a:rPr>
              <a:t>travel pills</a:t>
            </a:r>
            <a:r>
              <a:rPr lang="en-GB" dirty="0"/>
              <a:t>, </a:t>
            </a:r>
            <a:r>
              <a:rPr lang="en-GB" dirty="0">
                <a:solidFill>
                  <a:srgbClr val="FF0000"/>
                </a:solidFill>
              </a:rPr>
              <a:t>anti-histamine</a:t>
            </a:r>
            <a:r>
              <a:rPr lang="en-GB" dirty="0"/>
              <a:t> etc) and ensure it is carefully completed. </a:t>
            </a:r>
          </a:p>
          <a:p>
            <a:r>
              <a:rPr lang="en-GB" dirty="0"/>
              <a:t>On the day we leave, ensure you bring any medicines, listed on the form, and labelled – needs to be handed into staff.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11069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BCC4B-C65C-4AA1-8821-52880E236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SUNDAY 9</a:t>
            </a:r>
            <a:r>
              <a:rPr lang="en-GB" baseline="30000" dirty="0"/>
              <a:t>TH</a:t>
            </a:r>
            <a:r>
              <a:rPr lang="en-GB" dirty="0"/>
              <a:t> JUNE </a:t>
            </a:r>
            <a:br>
              <a:rPr lang="en-GB" dirty="0"/>
            </a:br>
            <a:r>
              <a:rPr lang="en-GB" dirty="0"/>
              <a:t>COLLECT AT SCHOOL </a:t>
            </a:r>
            <a:r>
              <a:rPr lang="en-GB" dirty="0">
                <a:solidFill>
                  <a:srgbClr val="FF0000"/>
                </a:solidFill>
              </a:rPr>
              <a:t>2.30PM SHARP </a:t>
            </a:r>
            <a:r>
              <a:rPr lang="en-GB" dirty="0"/>
              <a:t>PLEASE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3B41D-1FB5-4C47-BE45-F8E0F22C5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PLEASE LEAVE SPACE FOR THE COACH TO PARK AND DROP-OFF</a:t>
            </a:r>
          </a:p>
          <a:p>
            <a:r>
              <a:rPr lang="en-GB" dirty="0"/>
              <a:t>ENSURE YOU TAKE MEDICINES AND INHALERS ETC FROM STAFF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436081-3D1F-4A78-BE14-AAFDA0CFA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2915" y="3055324"/>
            <a:ext cx="3512996" cy="343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246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19CCD-9FC1-4DDC-B66F-7103605B8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CODE OF CONDUCT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C6E4B-31D0-4F3F-A4B8-DE6A0E37C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482812"/>
            <a:ext cx="9603275" cy="3983534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WE EXPECT </a:t>
            </a:r>
            <a:r>
              <a:rPr lang="en-GB" dirty="0">
                <a:solidFill>
                  <a:srgbClr val="FF0000"/>
                </a:solidFill>
              </a:rPr>
              <a:t>HIGH STANDARDS OF BEHAVIOUR </a:t>
            </a:r>
            <a:r>
              <a:rPr lang="en-GB" dirty="0"/>
              <a:t>– PLEASE </a:t>
            </a:r>
            <a:r>
              <a:rPr lang="en-GB" dirty="0">
                <a:solidFill>
                  <a:srgbClr val="FF0000"/>
                </a:solidFill>
              </a:rPr>
              <a:t>READ THE CODE OF CONDUCT </a:t>
            </a:r>
            <a:r>
              <a:rPr lang="en-GB" dirty="0"/>
              <a:t>WITH YOUR CHILD – KEY POINTS:</a:t>
            </a:r>
          </a:p>
          <a:p>
            <a:r>
              <a:rPr lang="en-US" b="1" u="sng" dirty="0"/>
              <a:t>Code of conduct for children at Robinwood:</a:t>
            </a:r>
            <a:endParaRPr lang="en-GB" dirty="0"/>
          </a:p>
          <a:p>
            <a:r>
              <a:rPr lang="en-US" dirty="0"/>
              <a:t>1. Follow instructions.</a:t>
            </a:r>
            <a:endParaRPr lang="en-GB" dirty="0"/>
          </a:p>
          <a:p>
            <a:r>
              <a:rPr lang="en-US" dirty="0"/>
              <a:t>2. Keep yourselves and everyone else safe.</a:t>
            </a:r>
            <a:endParaRPr lang="en-GB" dirty="0"/>
          </a:p>
          <a:p>
            <a:r>
              <a:rPr lang="en-US" dirty="0"/>
              <a:t>3. Challenge yourself.</a:t>
            </a:r>
            <a:endParaRPr lang="en-GB" dirty="0"/>
          </a:p>
          <a:p>
            <a:r>
              <a:rPr lang="en-US" dirty="0"/>
              <a:t>4. Be a good team member.</a:t>
            </a:r>
            <a:endParaRPr lang="en-GB" dirty="0"/>
          </a:p>
          <a:p>
            <a:r>
              <a:rPr lang="en-US" dirty="0"/>
              <a:t>5. Take responsibility for your own property and jobs.</a:t>
            </a:r>
            <a:endParaRPr lang="en-GB" dirty="0"/>
          </a:p>
          <a:p>
            <a:r>
              <a:rPr lang="en-US" dirty="0"/>
              <a:t>6. Be helpful to others.</a:t>
            </a:r>
            <a:endParaRPr lang="en-GB" dirty="0"/>
          </a:p>
          <a:p>
            <a:r>
              <a:rPr lang="en-US" dirty="0"/>
              <a:t>7. Respect other peoples privacy and property.</a:t>
            </a:r>
            <a:endParaRPr lang="en-GB" dirty="0"/>
          </a:p>
          <a:p>
            <a:r>
              <a:rPr lang="en-US" dirty="0"/>
              <a:t>8. Be a good ambassador for your school.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88049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E3FF9-072F-4159-AC9D-152714FBA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67037"/>
            <a:ext cx="9603275" cy="1049235"/>
          </a:xfrm>
        </p:spPr>
        <p:txBody>
          <a:bodyPr/>
          <a:lstStyle/>
          <a:p>
            <a:r>
              <a:rPr lang="en-GB" dirty="0"/>
              <a:t>SAMPLE ITINERARY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2744518-8B37-4658-A2C3-04DDB07F309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546" y="0"/>
            <a:ext cx="6804453" cy="69945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4377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CBF8D-2DFE-4171-810D-1C2C83739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31" y="310008"/>
            <a:ext cx="9603275" cy="1049235"/>
          </a:xfrm>
        </p:spPr>
        <p:txBody>
          <a:bodyPr/>
          <a:lstStyle/>
          <a:p>
            <a:r>
              <a:rPr lang="en-GB" dirty="0"/>
              <a:t>CLOTHING AND KIT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6916D-E360-4713-8DFE-1606226E2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31" y="831273"/>
            <a:ext cx="10446424" cy="5222207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PLEASE READ ALL THE INFORMATION CAREFULLY – IT IS ESSENTIAL</a:t>
            </a:r>
          </a:p>
          <a:p>
            <a:r>
              <a:rPr lang="en-GB" dirty="0"/>
              <a:t>NO NEED TO BUY ANY SPECIAL CLOTHING – OLD CLOTHES ARE BEST! </a:t>
            </a:r>
            <a:r>
              <a:rPr lang="en-GB" dirty="0">
                <a:solidFill>
                  <a:srgbClr val="FF0000"/>
                </a:solidFill>
              </a:rPr>
              <a:t>PREPARE FOR DIRTY CLOTHES THAT MAY ALSO GET DAMAGED OR RIPPED, OR DAMAGED IN THE WASHERS/DRYING ROOM. </a:t>
            </a:r>
            <a:r>
              <a:rPr lang="en-GB" b="1" dirty="0"/>
              <a:t>PLEASE DO NOT BRING ANY NEW OR EXPENSIVE ITEMS, OR ANY ITEMS WHICH CANNOT BE TUMBLE DRIED.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/>
              <a:t>PLEASE PACK ACCORDING TO THE LIST PROVIDED – NOTABLY: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KNEE-LENGTH SHORTS, REGULAR T-SHIRTS (NOT VEST TYPE OR CROPPED) – YOUR CHILD NEEDS SPECIFIC ITEMS ON THE LIST (</a:t>
            </a:r>
            <a:r>
              <a:rPr lang="en-GB" dirty="0" err="1">
                <a:solidFill>
                  <a:srgbClr val="FF0000"/>
                </a:solidFill>
              </a:rPr>
              <a:t>EG</a:t>
            </a:r>
            <a:r>
              <a:rPr lang="en-GB" dirty="0">
                <a:solidFill>
                  <a:srgbClr val="FF0000"/>
                </a:solidFill>
              </a:rPr>
              <a:t> LONG SLEEVE TOPS) OTHERWISE STAFF AT ROBINWOOD WILL ASK THEM TO CHANGE INTO APPROPRIATE CLOTHING FOR THE ACTIVITIES AND THIS WILL CAUSE A DELAY.</a:t>
            </a:r>
          </a:p>
          <a:p>
            <a:pPr marL="0" indent="0">
              <a:buNone/>
            </a:pPr>
            <a:r>
              <a:rPr lang="en-GB" b="1" dirty="0"/>
              <a:t>Jeans are not suitable for the activities, as they are cold and restrictive</a:t>
            </a:r>
            <a:br>
              <a:rPr lang="en-GB" b="1" dirty="0"/>
            </a:br>
            <a:r>
              <a:rPr lang="en-GB" b="1" dirty="0"/>
              <a:t>when wet and difficult to dry. Tracksuits or jogging bottoms are ideal, but</a:t>
            </a:r>
            <a:br>
              <a:rPr lang="en-GB" b="1" dirty="0"/>
            </a:br>
            <a:r>
              <a:rPr lang="en-GB" b="1" dirty="0"/>
              <a:t>other trousers would also be fine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/>
              <a:t>LABEL EVERYTHING!</a:t>
            </a:r>
          </a:p>
          <a:p>
            <a:r>
              <a:rPr lang="en-GB" dirty="0"/>
              <a:t>NO SWEETS /SNACKS / WATER BOTTLES PLEASE – NOT ALLOWED IN DORMS. </a:t>
            </a:r>
          </a:p>
          <a:p>
            <a:r>
              <a:rPr lang="en-GB" dirty="0"/>
              <a:t>NO AEROSOLS PLEASE – SMOKE DETECTORS!</a:t>
            </a:r>
          </a:p>
          <a:p>
            <a:r>
              <a:rPr lang="en-GB" dirty="0"/>
              <a:t>NO HAND LUGGAGE FOR THE COACH </a:t>
            </a:r>
          </a:p>
          <a:p>
            <a:r>
              <a:rPr lang="en-GB" dirty="0"/>
              <a:t>EACH CHILD CARRIES THEIR OWN CASE – </a:t>
            </a:r>
            <a:r>
              <a:rPr lang="en-GB" dirty="0">
                <a:solidFill>
                  <a:srgbClr val="FF0000"/>
                </a:solidFill>
              </a:rPr>
              <a:t>DO NOT OVER-PACK!</a:t>
            </a:r>
          </a:p>
        </p:txBody>
      </p:sp>
    </p:spTree>
    <p:extLst>
      <p:ext uri="{BB962C8B-B14F-4D97-AF65-F5344CB8AC3E}">
        <p14:creationId xmlns:p14="http://schemas.microsoft.com/office/powerpoint/2010/main" val="33705998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123</TotalTime>
  <Words>806</Words>
  <Application>Microsoft Office PowerPoint</Application>
  <PresentationFormat>Widescreen</PresentationFormat>
  <Paragraphs>59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Facet</vt:lpstr>
      <vt:lpstr>Robinwood 2024</vt:lpstr>
      <vt:lpstr>Friday 7th June 2024 – Sunday 9th June 2024 </vt:lpstr>
      <vt:lpstr>EVERYTHING YOU NEED IS IN THE PACK PROVIDED BUT TONIGHT PLEASE ENSURE:</vt:lpstr>
      <vt:lpstr>FRIDAY 7TH JUNE</vt:lpstr>
      <vt:lpstr>Medicines ….</vt:lpstr>
      <vt:lpstr>SUNDAY 9TH JUNE  COLLECT AT SCHOOL 2.30PM SHARP PLEASE</vt:lpstr>
      <vt:lpstr>CODE OF CONDUCT</vt:lpstr>
      <vt:lpstr>SAMPLE ITINERARY</vt:lpstr>
      <vt:lpstr>CLOTHING AND KIT</vt:lpstr>
      <vt:lpstr>PowerPoint Presentation</vt:lpstr>
      <vt:lpstr>DEVICES …</vt:lpstr>
      <vt:lpstr>AT NIGHT..</vt:lpstr>
      <vt:lpstr>SINCERE THANKS TO YOU FOR COMING ALONG TONIGHT……….FOR YOUR WONDERFUL CHILDREN …..  …AND TO THE STAFF WHO GIVE THEIR TIME  TO COME ALONG ON THIS RESIDENTIAL visit.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Robinwood 2023</dc:title>
  <dc:creator>Steven Day</dc:creator>
  <cp:lastModifiedBy>SS</cp:lastModifiedBy>
  <cp:revision>16</cp:revision>
  <dcterms:created xsi:type="dcterms:W3CDTF">2023-05-18T17:12:52Z</dcterms:created>
  <dcterms:modified xsi:type="dcterms:W3CDTF">2024-05-23T10:29:17Z</dcterms:modified>
</cp:coreProperties>
</file>