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3"/>
  </p:normalViewPr>
  <p:slideViewPr>
    <p:cSldViewPr snapToGrid="0">
      <p:cViewPr varScale="1">
        <p:scale>
          <a:sx n="90" d="100"/>
          <a:sy n="90" d="100"/>
        </p:scale>
        <p:origin x="23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4D39-3F4B-2568-C7C4-BC9CFCCF5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D580DF-B779-4DAD-DB2A-E59DBCDF1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59017-CE42-9C59-997F-BF6E05B4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021FF-B401-D409-BF3B-01FF2A76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F13A8-65E9-C2D1-FE54-E8414ED96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81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0CDD7-3131-217D-E116-42C271920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BF3B4-32B1-82A5-4456-E15838A2D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DB126-07D9-CF72-042C-9567A002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F3D7D-882F-B9DC-C6ED-71616C28F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5B11C-66EB-B1CC-9063-CDD77D66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76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A94A-10BF-9324-BFC6-C5EC713CA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E326F-BAC1-3811-DE9B-E0DBB5B55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FD47A-716C-9C35-1293-541BD8F8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C10DD-C4E3-FC1B-1996-5110C0955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133A9-EBAD-56C5-351D-9EEDC519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56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0F57-D364-32C8-30D2-A429003D2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21F90-79B1-7FF8-AFE1-6DC055254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8BE6B1-36FC-361D-EA2E-B03CEF66F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53FFD-3762-FFA2-C357-C4E58A1C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30EB2-6456-2D02-6F94-02C81AA2D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85B3D-11C5-E9F0-5B37-BC4695DB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42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0CC9D-610C-4E97-D95D-2FCCD6846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276EA-E541-570E-DEB7-E566D5772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497D-0AA8-EF8C-1AA0-8980F6AA4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78A52-69F1-5F53-7EEF-2EADA28E5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9D7BB-A51B-AD69-EC55-4CC82CC77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D2344-C1DF-5B26-7BC6-A0EFFC0B3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057044-6895-F738-F764-C4466F0B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A644B-28C8-E54A-4686-A7EF1408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21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374CC-33CB-91DA-ADC8-9FCA05CB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B832AE-4433-7F57-4164-5F857B844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CD3A8B-4E1D-659A-E0B7-30AE7A60A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A39CED-B863-9317-454F-2FFEF859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3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AA0417-AEE4-1060-59E3-068F0C590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77BF9D-60A8-C306-24E3-3C943D2B4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4CBB6-9DF3-3048-BA5B-47D4254C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665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F15E9-C223-FEAC-E5FC-56DA942B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4F976-7DCE-3D0F-93DB-EF7BFE5EF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7B69E-9585-E466-558C-440942FB7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A1611-EBD6-40E1-9D3A-3993555D2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0BB126-2FF3-6EE0-BD52-F080F5FC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AED3B-ABC5-250E-8F7C-B0EE8C6F1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61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4EE93-DDC6-A804-08DE-D81F92BF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41B3D6-3F25-9526-3480-80E99A5841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8DC6A-E283-A27A-C952-C034A03D7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33D82C-C6FD-A659-46AF-69E00C33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91FBD-9944-A269-29DB-4FD072EB5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5ECD5-2139-5A0E-121E-C449B6EA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68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37D1C-1FB1-77A0-788C-EFB08AAA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041BC4-67DB-91A6-CA5F-A5D8B83A1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A2742-8399-EAE8-E75C-2C05232E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4FB1-99F4-2690-FD45-3DBAFB0D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FCA6F-4894-41D8-47DC-8911080F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52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9FD780-44BE-2EDB-4E5D-90F9E4BAA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BA823B-9011-5343-225C-195D10434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3FDF9-45F5-D48D-8C19-9A5C4F2EE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EE112-669A-5B51-9BC0-EACC43E9D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43ED6-661D-134B-0541-D738198C8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09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FE3D47-8AA4-5D66-74A9-608B7C789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D277C-469A-404B-1F58-AB95DC8CA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7C74A-AF6F-1D94-3CDE-8CC41AF05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C8F8B4-151B-9344-9C32-596C2BFA3D4D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28D0A-FA30-4DC4-8CDF-CBB31B8CE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9E7CD-92B2-F710-DAEC-61AE6814F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92F25C-34A3-354E-8250-DCDE93F7B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68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45C824-1F6D-6081-9AA5-192397D7816C}"/>
              </a:ext>
            </a:extLst>
          </p:cNvPr>
          <p:cNvSpPr txBox="1"/>
          <p:nvPr/>
        </p:nvSpPr>
        <p:spPr>
          <a:xfrm>
            <a:off x="195072" y="195072"/>
            <a:ext cx="2706624" cy="2031325"/>
          </a:xfrm>
          <a:prstGeom prst="rect">
            <a:avLst/>
          </a:prstGeom>
          <a:ln w="44450">
            <a:solidFill>
              <a:srgbClr val="FFF45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English</a:t>
            </a:r>
          </a:p>
          <a:p>
            <a:pPr algn="ctr"/>
            <a:endParaRPr lang="en-GB" dirty="0"/>
          </a:p>
          <a:p>
            <a:r>
              <a:rPr lang="en-GB" dirty="0"/>
              <a:t>Narrative- Little red Riding hood</a:t>
            </a:r>
          </a:p>
          <a:p>
            <a:endParaRPr lang="en-GB" dirty="0"/>
          </a:p>
          <a:p>
            <a:r>
              <a:rPr lang="en-GB" dirty="0"/>
              <a:t>Poetry- Firework night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FAA958-77A1-E0CE-C502-7C0E7A644A87}"/>
              </a:ext>
            </a:extLst>
          </p:cNvPr>
          <p:cNvSpPr txBox="1"/>
          <p:nvPr/>
        </p:nvSpPr>
        <p:spPr>
          <a:xfrm>
            <a:off x="3119247" y="195071"/>
            <a:ext cx="3424428" cy="2031325"/>
          </a:xfrm>
          <a:prstGeom prst="rect">
            <a:avLst/>
          </a:prstGeom>
          <a:ln w="444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Maths</a:t>
            </a:r>
          </a:p>
          <a:p>
            <a:pPr algn="ctr"/>
            <a:endParaRPr lang="en-GB" dirty="0"/>
          </a:p>
          <a:p>
            <a:r>
              <a:rPr lang="en-GB" dirty="0"/>
              <a:t>Place Value within - 10 </a:t>
            </a:r>
          </a:p>
          <a:p>
            <a:endParaRPr lang="en-GB" dirty="0"/>
          </a:p>
          <a:p>
            <a:r>
              <a:rPr lang="en-GB" dirty="0"/>
              <a:t>Addition &amp; Subtraction – 10</a:t>
            </a:r>
          </a:p>
          <a:p>
            <a:r>
              <a:rPr lang="en-GB" dirty="0"/>
              <a:t> </a:t>
            </a:r>
          </a:p>
          <a:p>
            <a:r>
              <a:rPr lang="en-GB" dirty="0"/>
              <a:t>Shape</a:t>
            </a:r>
            <a:r>
              <a:rPr lang="en-GB" dirty="0">
                <a:effectLst/>
              </a:rPr>
              <a:t> 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DD60C9-7744-D9AA-B644-A7F1267F8CF2}"/>
              </a:ext>
            </a:extLst>
          </p:cNvPr>
          <p:cNvSpPr txBox="1"/>
          <p:nvPr/>
        </p:nvSpPr>
        <p:spPr>
          <a:xfrm>
            <a:off x="195072" y="2432981"/>
            <a:ext cx="4041268" cy="1477328"/>
          </a:xfrm>
          <a:prstGeom prst="rect">
            <a:avLst/>
          </a:prstGeom>
          <a:ln w="4445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Science</a:t>
            </a:r>
          </a:p>
          <a:p>
            <a:pPr algn="ctr"/>
            <a:endParaRPr lang="en-GB" dirty="0"/>
          </a:p>
          <a:p>
            <a:r>
              <a:rPr lang="en-GB" dirty="0"/>
              <a:t>Animals including humans </a:t>
            </a:r>
          </a:p>
          <a:p>
            <a:endParaRPr lang="en-GB" dirty="0"/>
          </a:p>
          <a:p>
            <a:r>
              <a:rPr lang="en-GB" dirty="0"/>
              <a:t>Seasonal changes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456B8-0A29-C3FB-4AD1-588E1BDE3EE7}"/>
              </a:ext>
            </a:extLst>
          </p:cNvPr>
          <p:cNvSpPr txBox="1"/>
          <p:nvPr/>
        </p:nvSpPr>
        <p:spPr>
          <a:xfrm>
            <a:off x="4514850" y="2459503"/>
            <a:ext cx="4057650" cy="1938992"/>
          </a:xfrm>
          <a:prstGeom prst="rect">
            <a:avLst/>
          </a:prstGeom>
          <a:ln w="44450"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Anderton Primary School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Year 1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Autumn</a:t>
            </a:r>
            <a:endParaRPr lang="en-GB" sz="2400" dirty="0"/>
          </a:p>
        </p:txBody>
      </p:sp>
      <p:pic>
        <p:nvPicPr>
          <p:cNvPr id="1026" name="Picture 2" descr="Anderton Primary School: Anderton Primary School Homepage">
            <a:extLst>
              <a:ext uri="{FF2B5EF4-FFF2-40B4-BE49-F238E27FC236}">
                <a16:creationId xmlns:a16="http://schemas.microsoft.com/office/drawing/2014/main" id="{4261A2E1-F44A-64BF-1154-02201CDA5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148" y="3116262"/>
            <a:ext cx="1127125" cy="11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Anderton Primary School: Anderton Primary School Homepage">
            <a:extLst>
              <a:ext uri="{FF2B5EF4-FFF2-40B4-BE49-F238E27FC236}">
                <a16:creationId xmlns:a16="http://schemas.microsoft.com/office/drawing/2014/main" id="{66D86FB1-0B60-C8FD-BD29-4C9A3105C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427" y="3116262"/>
            <a:ext cx="1127125" cy="11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029681-D962-5A6C-F269-79DC96EEBE3B}"/>
              </a:ext>
            </a:extLst>
          </p:cNvPr>
          <p:cNvSpPr txBox="1"/>
          <p:nvPr/>
        </p:nvSpPr>
        <p:spPr>
          <a:xfrm>
            <a:off x="10226993" y="195071"/>
            <a:ext cx="1872233" cy="2031325"/>
          </a:xfrm>
          <a:prstGeom prst="rect">
            <a:avLst/>
          </a:prstGeom>
          <a:ln w="4445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Computing</a:t>
            </a:r>
          </a:p>
          <a:p>
            <a:pPr algn="ctr"/>
            <a:endParaRPr lang="en-GB" dirty="0"/>
          </a:p>
          <a:p>
            <a:r>
              <a:rPr lang="en-GB" dirty="0"/>
              <a:t>Technology Around Us</a:t>
            </a:r>
            <a:r>
              <a:rPr lang="en-GB" dirty="0">
                <a:effectLst/>
              </a:rPr>
              <a:t> </a:t>
            </a:r>
          </a:p>
          <a:p>
            <a:endParaRPr lang="en-GB" dirty="0"/>
          </a:p>
          <a:p>
            <a:r>
              <a:rPr lang="en-GB" dirty="0"/>
              <a:t>Digital Painting</a:t>
            </a:r>
          </a:p>
          <a:p>
            <a:r>
              <a:rPr lang="en-GB" dirty="0">
                <a:effectLst/>
              </a:rPr>
              <a:t> 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B8973F-AD06-E808-1C61-994480333AA3}"/>
              </a:ext>
            </a:extLst>
          </p:cNvPr>
          <p:cNvSpPr txBox="1"/>
          <p:nvPr/>
        </p:nvSpPr>
        <p:spPr>
          <a:xfrm>
            <a:off x="8851010" y="2459503"/>
            <a:ext cx="3248216" cy="1754326"/>
          </a:xfrm>
          <a:prstGeom prst="rect">
            <a:avLst/>
          </a:prstGeom>
          <a:ln w="4445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Humanities</a:t>
            </a:r>
          </a:p>
          <a:p>
            <a:pPr algn="ctr"/>
            <a:endParaRPr lang="en-GB" dirty="0"/>
          </a:p>
          <a:p>
            <a:r>
              <a:rPr lang="en-GB" dirty="0"/>
              <a:t>The World &amp; My School</a:t>
            </a:r>
            <a:r>
              <a:rPr lang="en-GB" dirty="0">
                <a:effectLst/>
              </a:rPr>
              <a:t> </a:t>
            </a:r>
          </a:p>
          <a:p>
            <a:endParaRPr lang="en-GB" dirty="0"/>
          </a:p>
          <a:p>
            <a:r>
              <a:rPr lang="en-GB" dirty="0"/>
              <a:t>Toys in the Past</a:t>
            </a:r>
            <a:r>
              <a:rPr lang="en-GB" dirty="0">
                <a:effectLst/>
              </a:rPr>
              <a:t> </a:t>
            </a: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5C4336-1DF1-6FEB-66F1-2C5F00278759}"/>
              </a:ext>
            </a:extLst>
          </p:cNvPr>
          <p:cNvSpPr txBox="1"/>
          <p:nvPr/>
        </p:nvSpPr>
        <p:spPr>
          <a:xfrm>
            <a:off x="6761226" y="1337489"/>
            <a:ext cx="3248216" cy="923330"/>
          </a:xfrm>
          <a:prstGeom prst="rect">
            <a:avLst/>
          </a:prstGeom>
          <a:ln w="44450">
            <a:solidFill>
              <a:srgbClr val="FFFF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Art</a:t>
            </a:r>
          </a:p>
          <a:p>
            <a:pPr algn="ctr"/>
            <a:endParaRPr lang="en-GB" dirty="0"/>
          </a:p>
          <a:p>
            <a:r>
              <a:rPr lang="en-GB" dirty="0"/>
              <a:t>Natural &amp; Animal Prints</a:t>
            </a:r>
            <a:r>
              <a:rPr lang="en-GB" dirty="0">
                <a:effectLst/>
              </a:rPr>
              <a:t> 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8D5988-05EB-57C9-A0A8-DF77CE80C16B}"/>
              </a:ext>
            </a:extLst>
          </p:cNvPr>
          <p:cNvSpPr txBox="1"/>
          <p:nvPr/>
        </p:nvSpPr>
        <p:spPr>
          <a:xfrm>
            <a:off x="178690" y="4077605"/>
            <a:ext cx="4057650" cy="2585323"/>
          </a:xfrm>
          <a:prstGeom prst="rect">
            <a:avLst/>
          </a:prstGeom>
          <a:ln w="444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PE</a:t>
            </a:r>
          </a:p>
          <a:p>
            <a:pPr algn="ctr"/>
            <a:endParaRPr lang="en-GB" dirty="0"/>
          </a:p>
          <a:p>
            <a:r>
              <a:rPr lang="en-GB" dirty="0"/>
              <a:t>FMS- Lost and Found</a:t>
            </a:r>
          </a:p>
          <a:p>
            <a:endParaRPr lang="en-GB" dirty="0"/>
          </a:p>
          <a:p>
            <a:r>
              <a:rPr lang="en-GB" dirty="0"/>
              <a:t>FMS- </a:t>
            </a:r>
            <a:r>
              <a:rPr lang="en-GB" dirty="0" err="1"/>
              <a:t>Supertato</a:t>
            </a:r>
            <a:r>
              <a:rPr lang="en-GB" dirty="0">
                <a:effectLst/>
              </a:rPr>
              <a:t> </a:t>
            </a:r>
          </a:p>
          <a:p>
            <a:endParaRPr lang="en-GB" dirty="0">
              <a:effectLst/>
            </a:endParaRPr>
          </a:p>
          <a:p>
            <a:r>
              <a:rPr lang="en-GB" dirty="0"/>
              <a:t>Dance- Toy Story</a:t>
            </a:r>
          </a:p>
          <a:p>
            <a:endParaRPr lang="en-GB" dirty="0"/>
          </a:p>
          <a:p>
            <a:r>
              <a:rPr lang="en-GB" dirty="0"/>
              <a:t>FMS- Underarm Throw</a:t>
            </a:r>
            <a:r>
              <a:rPr lang="en-GB" dirty="0">
                <a:effectLst/>
              </a:rPr>
              <a:t> 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02711E-54CC-78CE-C012-307B7F5EFC2F}"/>
              </a:ext>
            </a:extLst>
          </p:cNvPr>
          <p:cNvSpPr txBox="1"/>
          <p:nvPr/>
        </p:nvSpPr>
        <p:spPr>
          <a:xfrm>
            <a:off x="6761226" y="225323"/>
            <a:ext cx="3248216" cy="923330"/>
          </a:xfrm>
          <a:prstGeom prst="rect">
            <a:avLst/>
          </a:prstGeom>
          <a:ln w="44450">
            <a:solidFill>
              <a:srgbClr val="00B0F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Music</a:t>
            </a:r>
          </a:p>
          <a:p>
            <a:pPr algn="ctr"/>
            <a:endParaRPr lang="en-GB" dirty="0"/>
          </a:p>
          <a:p>
            <a:r>
              <a:rPr lang="en-GB" dirty="0"/>
              <a:t>Tempo (Theme: Snail &amp; Mouse)</a:t>
            </a:r>
            <a:r>
              <a:rPr lang="en-GB" dirty="0">
                <a:effectLst/>
              </a:rPr>
              <a:t> 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365C6D-4620-3750-2645-A72499008078}"/>
              </a:ext>
            </a:extLst>
          </p:cNvPr>
          <p:cNvSpPr txBox="1"/>
          <p:nvPr/>
        </p:nvSpPr>
        <p:spPr>
          <a:xfrm>
            <a:off x="4426902" y="4643348"/>
            <a:ext cx="4145598" cy="1754326"/>
          </a:xfrm>
          <a:prstGeom prst="rect">
            <a:avLst/>
          </a:prstGeom>
          <a:ln w="44450">
            <a:solidFill>
              <a:schemeClr val="accent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PHSE</a:t>
            </a:r>
          </a:p>
          <a:p>
            <a:pPr algn="ctr"/>
            <a:endParaRPr lang="en-GB" b="1" dirty="0"/>
          </a:p>
          <a:p>
            <a:r>
              <a:rPr lang="en-GB" dirty="0"/>
              <a:t>What Is the Same &amp; Different About Us?</a:t>
            </a:r>
            <a:r>
              <a:rPr lang="en-GB" dirty="0">
                <a:effectLst/>
              </a:rPr>
              <a:t> </a:t>
            </a:r>
          </a:p>
          <a:p>
            <a:endParaRPr lang="en-GB" b="1" dirty="0"/>
          </a:p>
          <a:p>
            <a:r>
              <a:rPr lang="en-GB" dirty="0"/>
              <a:t>Who Is Special to Us?</a:t>
            </a:r>
            <a:r>
              <a:rPr lang="en-GB" dirty="0">
                <a:effectLst/>
              </a:rPr>
              <a:t> </a:t>
            </a:r>
          </a:p>
          <a:p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6F3F40-728D-55A0-A5A3-98E6E7088C83}"/>
              </a:ext>
            </a:extLst>
          </p:cNvPr>
          <p:cNvSpPr txBox="1"/>
          <p:nvPr/>
        </p:nvSpPr>
        <p:spPr>
          <a:xfrm>
            <a:off x="8851010" y="4398495"/>
            <a:ext cx="3248216" cy="2031325"/>
          </a:xfrm>
          <a:prstGeom prst="rect">
            <a:avLst/>
          </a:prstGeom>
          <a:ln w="444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RE</a:t>
            </a:r>
          </a:p>
          <a:p>
            <a:pPr algn="ctr"/>
            <a:endParaRPr lang="en-GB" dirty="0"/>
          </a:p>
          <a:p>
            <a:r>
              <a:rPr lang="en-GB" dirty="0"/>
              <a:t>How did the world begin?</a:t>
            </a:r>
            <a:r>
              <a:rPr lang="en-GB" dirty="0">
                <a:effectLst/>
              </a:rPr>
              <a:t> </a:t>
            </a:r>
          </a:p>
          <a:p>
            <a:endParaRPr lang="en-GB" dirty="0"/>
          </a:p>
          <a:p>
            <a:r>
              <a:rPr lang="en-GB" dirty="0"/>
              <a:t>What do some people believe God looks like?</a:t>
            </a:r>
            <a:r>
              <a:rPr lang="en-GB" dirty="0">
                <a:effectLst/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766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110</Words>
  <Application>Microsoft Macintosh PowerPoint</Application>
  <PresentationFormat>Widescreen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Jodie Bladen</dc:creator>
  <cp:lastModifiedBy>Jodie Bladen</cp:lastModifiedBy>
  <cp:revision>1</cp:revision>
  <dcterms:created xsi:type="dcterms:W3CDTF">2025-09-04T20:35:00Z</dcterms:created>
  <dcterms:modified xsi:type="dcterms:W3CDTF">2025-09-04T20:49:10Z</dcterms:modified>
</cp:coreProperties>
</file>