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40BEC-64F7-571E-DA2D-C87E80D5CBF8}" v="391" dt="2026-04-20T13:05:29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Bladen" userId="S::jbladen@anderton.lancs.sch.uk::230bd89c-2440-4b1f-b3d4-62ec0b2f8441" providerId="AD" clId="Web-{2A840BEC-64F7-571E-DA2D-C87E80D5CBF8}"/>
    <pc:docChg chg="modSld">
      <pc:chgData name="Jodie Bladen" userId="S::jbladen@anderton.lancs.sch.uk::230bd89c-2440-4b1f-b3d4-62ec0b2f8441" providerId="AD" clId="Web-{2A840BEC-64F7-571E-DA2D-C87E80D5CBF8}" dt="2026-04-20T13:05:29.700" v="266" actId="1076"/>
      <pc:docMkLst>
        <pc:docMk/>
      </pc:docMkLst>
      <pc:sldChg chg="addSp delSp modSp">
        <pc:chgData name="Jodie Bladen" userId="S::jbladen@anderton.lancs.sch.uk::230bd89c-2440-4b1f-b3d4-62ec0b2f8441" providerId="AD" clId="Web-{2A840BEC-64F7-571E-DA2D-C87E80D5CBF8}" dt="2026-04-20T13:05:29.700" v="266" actId="1076"/>
        <pc:sldMkLst>
          <pc:docMk/>
          <pc:sldMk cId="109857222" sldId="256"/>
        </pc:sldMkLst>
        <pc:spChg chg="add mod">
          <ac:chgData name="Jodie Bladen" userId="S::jbladen@anderton.lancs.sch.uk::230bd89c-2440-4b1f-b3d4-62ec0b2f8441" providerId="AD" clId="Web-{2A840BEC-64F7-571E-DA2D-C87E80D5CBF8}" dt="2026-04-20T13:02:23.410" v="201"/>
          <ac:spMkLst>
            <pc:docMk/>
            <pc:sldMk cId="109857222" sldId="256"/>
            <ac:spMk id="2" creationId="{28D4ECBB-B7BC-ED07-2459-D78A7192A1D9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4:54.746" v="253" actId="1076"/>
          <ac:spMkLst>
            <pc:docMk/>
            <pc:sldMk cId="109857222" sldId="256"/>
            <ac:spMk id="4" creationId="{9E45C824-1F6D-6081-9AA5-192397D7816C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4:58.715" v="254" actId="1076"/>
          <ac:spMkLst>
            <pc:docMk/>
            <pc:sldMk cId="109857222" sldId="256"/>
            <ac:spMk id="5" creationId="{89FAA958-77A1-E0CE-C502-7C0E7A644A87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2:57:57.180" v="81" actId="20577"/>
          <ac:spMkLst>
            <pc:docMk/>
            <pc:sldMk cId="109857222" sldId="256"/>
            <ac:spMk id="6" creationId="{DCDD60C9-7744-D9AA-B644-A7F1267F8CF2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3:52.087" v="228" actId="1076"/>
          <ac:spMkLst>
            <pc:docMk/>
            <pc:sldMk cId="109857222" sldId="256"/>
            <ac:spMk id="7" creationId="{42B456B8-0A29-C3FB-4AD1-588E1BDE3EE7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23.263" v="264" actId="1076"/>
          <ac:spMkLst>
            <pc:docMk/>
            <pc:sldMk cId="109857222" sldId="256"/>
            <ac:spMk id="10" creationId="{E3029681-D962-5A6C-F269-79DC96EEBE3B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1:25.187" v="166" actId="20577"/>
          <ac:spMkLst>
            <pc:docMk/>
            <pc:sldMk cId="109857222" sldId="256"/>
            <ac:spMk id="11" creationId="{9DB8973F-AD06-E808-1C61-994480333AA3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27.982" v="265" actId="1076"/>
          <ac:spMkLst>
            <pc:docMk/>
            <pc:sldMk cId="109857222" sldId="256"/>
            <ac:spMk id="12" creationId="{C65C4336-1DF1-6FEB-66F1-2C5F00278759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18.200" v="262" actId="1076"/>
          <ac:spMkLst>
            <pc:docMk/>
            <pc:sldMk cId="109857222" sldId="256"/>
            <ac:spMk id="13" creationId="{AC8D5988-05EB-57C9-A0A8-DF77CE80C16B}"/>
          </ac:spMkLst>
        </pc:spChg>
        <pc:spChg chg="del">
          <ac:chgData name="Jodie Bladen" userId="S::jbladen@anderton.lancs.sch.uk::230bd89c-2440-4b1f-b3d4-62ec0b2f8441" providerId="AD" clId="Web-{2A840BEC-64F7-571E-DA2D-C87E80D5CBF8}" dt="2026-04-20T12:55:19.944" v="27"/>
          <ac:spMkLst>
            <pc:docMk/>
            <pc:sldMk cId="109857222" sldId="256"/>
            <ac:spMk id="14" creationId="{6702711E-54CC-78CE-C012-307B7F5EFC2F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4:13.650" v="239" actId="1076"/>
          <ac:spMkLst>
            <pc:docMk/>
            <pc:sldMk cId="109857222" sldId="256"/>
            <ac:spMk id="15" creationId="{A4365C6D-4620-3750-2645-A72499008078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08.668" v="258" actId="1076"/>
          <ac:spMkLst>
            <pc:docMk/>
            <pc:sldMk cId="109857222" sldId="256"/>
            <ac:spMk id="16" creationId="{F06F3F40-728D-55A0-A5A3-98E6E7088C83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20.778" v="263" actId="1076"/>
          <ac:spMkLst>
            <pc:docMk/>
            <pc:sldMk cId="109857222" sldId="256"/>
            <ac:spMk id="17" creationId="{2E57C118-1C3B-78EF-A004-1A85FB519517}"/>
          </ac:spMkLst>
        </pc:spChg>
        <pc:spChg chg="mod">
          <ac:chgData name="Jodie Bladen" userId="S::jbladen@anderton.lancs.sch.uk::230bd89c-2440-4b1f-b3d4-62ec0b2f8441" providerId="AD" clId="Web-{2A840BEC-64F7-571E-DA2D-C87E80D5CBF8}" dt="2026-04-20T13:05:29.700" v="266" actId="1076"/>
          <ac:spMkLst>
            <pc:docMk/>
            <pc:sldMk cId="109857222" sldId="256"/>
            <ac:spMk id="18" creationId="{AFF2F9CF-1E09-F312-CA8E-44EE698788A9}"/>
          </ac:spMkLst>
        </pc:spChg>
        <pc:picChg chg="mod">
          <ac:chgData name="Jodie Bladen" userId="S::jbladen@anderton.lancs.sch.uk::230bd89c-2440-4b1f-b3d4-62ec0b2f8441" providerId="AD" clId="Web-{2A840BEC-64F7-571E-DA2D-C87E80D5CBF8}" dt="2026-04-20T13:03:52.102" v="229" actId="1076"/>
          <ac:picMkLst>
            <pc:docMk/>
            <pc:sldMk cId="109857222" sldId="256"/>
            <ac:picMk id="8" creationId="{4261A2E1-F44A-64BF-1154-02201CDA5182}"/>
          </ac:picMkLst>
        </pc:picChg>
        <pc:picChg chg="mod">
          <ac:chgData name="Jodie Bladen" userId="S::jbladen@anderton.lancs.sch.uk::230bd89c-2440-4b1f-b3d4-62ec0b2f8441" providerId="AD" clId="Web-{2A840BEC-64F7-571E-DA2D-C87E80D5CBF8}" dt="2026-04-20T13:03:52.118" v="230" actId="1076"/>
          <ac:picMkLst>
            <pc:docMk/>
            <pc:sldMk cId="109857222" sldId="256"/>
            <ac:picMk id="9" creationId="{66D86FB1-0B60-C8FD-BD29-4C9A3105C4B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45C824-1F6D-6081-9AA5-192397D7816C}"/>
              </a:ext>
            </a:extLst>
          </p:cNvPr>
          <p:cNvSpPr txBox="1"/>
          <p:nvPr/>
        </p:nvSpPr>
        <p:spPr>
          <a:xfrm>
            <a:off x="130917" y="176164"/>
            <a:ext cx="2706624" cy="2308324"/>
          </a:xfrm>
          <a:prstGeom prst="rect">
            <a:avLst/>
          </a:prstGeom>
          <a:ln w="44450">
            <a:solidFill>
              <a:srgbClr val="FFF458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English</a:t>
            </a:r>
          </a:p>
          <a:p>
            <a:pPr algn="ctr"/>
            <a:endParaRPr lang="en-GB" dirty="0"/>
          </a:p>
          <a:p>
            <a:pPr algn="ctr"/>
            <a:r>
              <a:rPr lang="en-GB"/>
              <a:t>Fiction- Way back home</a:t>
            </a:r>
            <a:endParaRPr lang="en-GB" dirty="0"/>
          </a:p>
          <a:p>
            <a:pPr algn="ctr"/>
            <a:r>
              <a:rPr lang="en-GB" dirty="0"/>
              <a:t>Non-fiction- Toys in the </a:t>
            </a:r>
            <a:r>
              <a:rPr lang="en-GB"/>
              <a:t>past</a:t>
            </a:r>
          </a:p>
          <a:p>
            <a:pPr algn="ctr"/>
            <a:r>
              <a:rPr lang="en-GB"/>
              <a:t>Poem- When I am by myself </a:t>
            </a:r>
          </a:p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FAA958-77A1-E0CE-C502-7C0E7A644A87}"/>
              </a:ext>
            </a:extLst>
          </p:cNvPr>
          <p:cNvSpPr txBox="1"/>
          <p:nvPr/>
        </p:nvSpPr>
        <p:spPr>
          <a:xfrm>
            <a:off x="326887" y="2589709"/>
            <a:ext cx="2710079" cy="2308324"/>
          </a:xfrm>
          <a:prstGeom prst="rect">
            <a:avLst/>
          </a:prstGeom>
          <a:ln w="4445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Maths</a:t>
            </a:r>
          </a:p>
          <a:p>
            <a:pPr algn="ctr"/>
            <a:endParaRPr lang="en-GB" b="1" dirty="0"/>
          </a:p>
          <a:p>
            <a:pPr algn="ctr"/>
            <a:r>
              <a:rPr lang="en-GB"/>
              <a:t>Multiplication &amp; Division </a:t>
            </a:r>
          </a:p>
          <a:p>
            <a:pPr algn="ctr"/>
            <a:r>
              <a:rPr lang="en-GB"/>
              <a:t>Fractions </a:t>
            </a:r>
          </a:p>
          <a:p>
            <a:pPr algn="ctr"/>
            <a:r>
              <a:rPr lang="en-GB"/>
              <a:t>Position &amp; Direction </a:t>
            </a:r>
          </a:p>
          <a:p>
            <a:pPr algn="ctr"/>
            <a:r>
              <a:rPr lang="en-GB"/>
              <a:t>Place Value - 100 </a:t>
            </a:r>
          </a:p>
          <a:p>
            <a:pPr algn="ctr"/>
            <a:r>
              <a:rPr lang="en-GB"/>
              <a:t>Money and Time</a:t>
            </a:r>
          </a:p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DD60C9-7744-D9AA-B644-A7F1267F8CF2}"/>
              </a:ext>
            </a:extLst>
          </p:cNvPr>
          <p:cNvSpPr txBox="1"/>
          <p:nvPr/>
        </p:nvSpPr>
        <p:spPr>
          <a:xfrm>
            <a:off x="3043501" y="246767"/>
            <a:ext cx="3451626" cy="1477328"/>
          </a:xfrm>
          <a:prstGeom prst="rect">
            <a:avLst/>
          </a:prstGeom>
          <a:ln w="44450"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Science</a:t>
            </a:r>
          </a:p>
          <a:p>
            <a:pPr algn="ctr"/>
            <a:endParaRPr lang="en-GB" dirty="0"/>
          </a:p>
          <a:p>
            <a:pPr algn="ctr"/>
            <a:r>
              <a:rPr lang="en-GB" dirty="0"/>
              <a:t>Everyday Materials</a:t>
            </a:r>
          </a:p>
          <a:p>
            <a:pPr algn="ctr"/>
            <a:r>
              <a:rPr lang="en-GB"/>
              <a:t>Plants</a:t>
            </a:r>
            <a:endParaRPr lang="en-GB" dirty="0"/>
          </a:p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B456B8-0A29-C3FB-4AD1-588E1BDE3EE7}"/>
              </a:ext>
            </a:extLst>
          </p:cNvPr>
          <p:cNvSpPr txBox="1"/>
          <p:nvPr/>
        </p:nvSpPr>
        <p:spPr>
          <a:xfrm>
            <a:off x="4157458" y="1913905"/>
            <a:ext cx="4057650" cy="1938992"/>
          </a:xfrm>
          <a:prstGeom prst="rect">
            <a:avLst/>
          </a:prstGeom>
          <a:ln w="4445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/>
              <a:t>Anderton Primary School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 dirty="0"/>
              <a:t>Year 1</a:t>
            </a:r>
          </a:p>
          <a:p>
            <a:pPr algn="ctr"/>
            <a:endParaRPr lang="en-GB" sz="2400" b="1" dirty="0"/>
          </a:p>
          <a:p>
            <a:pPr algn="ctr"/>
            <a:r>
              <a:rPr lang="en-GB" sz="2400" b="1"/>
              <a:t>Summer</a:t>
            </a:r>
          </a:p>
        </p:txBody>
      </p:sp>
      <p:pic>
        <p:nvPicPr>
          <p:cNvPr id="8" name="Picture 7" descr="Anderton Primary School: Anderton Primary School Homepage">
            <a:extLst>
              <a:ext uri="{FF2B5EF4-FFF2-40B4-BE49-F238E27FC236}">
                <a16:creationId xmlns:a16="http://schemas.microsoft.com/office/drawing/2014/main" id="{4261A2E1-F44A-64BF-1154-02201CDA5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9920" y="2644110"/>
            <a:ext cx="1127125" cy="112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nderton Primary School: Anderton Primary School Homepage">
            <a:extLst>
              <a:ext uri="{FF2B5EF4-FFF2-40B4-BE49-F238E27FC236}">
                <a16:creationId xmlns:a16="http://schemas.microsoft.com/office/drawing/2014/main" id="{66D86FB1-0B60-C8FD-BD29-4C9A3105C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2006" y="2644110"/>
            <a:ext cx="1127125" cy="112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E3029681-D962-5A6C-F269-79DC96EEBE3B}"/>
              </a:ext>
            </a:extLst>
          </p:cNvPr>
          <p:cNvSpPr txBox="1"/>
          <p:nvPr/>
        </p:nvSpPr>
        <p:spPr>
          <a:xfrm>
            <a:off x="8819283" y="1854815"/>
            <a:ext cx="2951733" cy="1477328"/>
          </a:xfrm>
          <a:prstGeom prst="rect">
            <a:avLst/>
          </a:prstGeom>
          <a:ln w="44450">
            <a:solidFill>
              <a:srgbClr val="FFC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Computing</a:t>
            </a:r>
            <a:endParaRPr lang="en-US" dirty="0"/>
          </a:p>
          <a:p>
            <a:pPr algn="ctr"/>
            <a:endParaRPr lang="en-GB" b="1" dirty="0"/>
          </a:p>
          <a:p>
            <a:pPr algn="ctr"/>
            <a:r>
              <a:rPr lang="en-GB"/>
              <a:t>Digital Writing</a:t>
            </a:r>
            <a:endParaRPr lang="en-GB" dirty="0"/>
          </a:p>
          <a:p>
            <a:pPr algn="ctr"/>
            <a:r>
              <a:rPr lang="en-GB"/>
              <a:t>Programming Animations</a:t>
            </a:r>
          </a:p>
          <a:p>
            <a:pPr algn="ctr"/>
            <a:endParaRPr lang="en-GB" dirty="0"/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9DB8973F-AD06-E808-1C61-994480333AA3}"/>
              </a:ext>
            </a:extLst>
          </p:cNvPr>
          <p:cNvSpPr txBox="1"/>
          <p:nvPr/>
        </p:nvSpPr>
        <p:spPr>
          <a:xfrm>
            <a:off x="6696928" y="252302"/>
            <a:ext cx="3248216" cy="1477328"/>
          </a:xfrm>
          <a:prstGeom prst="rect">
            <a:avLst/>
          </a:prstGeom>
          <a:ln w="4445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Humanities</a:t>
            </a:r>
          </a:p>
          <a:p>
            <a:pPr algn="ctr"/>
            <a:endParaRPr lang="en-GB" b="1" dirty="0"/>
          </a:p>
          <a:p>
            <a:pPr algn="ctr"/>
            <a:r>
              <a:rPr lang="en-GB" dirty="0"/>
              <a:t>Significant </a:t>
            </a:r>
            <a:r>
              <a:rPr lang="en-GB" dirty="0" err="1"/>
              <a:t>Peopl</a:t>
            </a:r>
            <a:r>
              <a:rPr lang="en-GB"/>
              <a:t>e (medicine)</a:t>
            </a:r>
          </a:p>
          <a:p>
            <a:pPr algn="ctr"/>
            <a:r>
              <a:rPr lang="en-GB"/>
              <a:t>Local History</a:t>
            </a:r>
            <a:endParaRPr lang="en-GB" dirty="0"/>
          </a:p>
          <a:p>
            <a:pPr algn="ctr"/>
            <a:endParaRPr lang="en-GB" dirty="0"/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C65C4336-1DF1-6FEB-66F1-2C5F00278759}"/>
              </a:ext>
            </a:extLst>
          </p:cNvPr>
          <p:cNvSpPr txBox="1"/>
          <p:nvPr/>
        </p:nvSpPr>
        <p:spPr>
          <a:xfrm>
            <a:off x="3288182" y="4077279"/>
            <a:ext cx="1924334" cy="923330"/>
          </a:xfrm>
          <a:prstGeom prst="rect">
            <a:avLst/>
          </a:prstGeom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/>
              <a:t>Art</a:t>
            </a:r>
            <a:endParaRPr lang="en-GB" b="1" dirty="0"/>
          </a:p>
          <a:p>
            <a:pPr algn="ctr"/>
            <a:endParaRPr lang="en-GB" b="1" dirty="0"/>
          </a:p>
          <a:p>
            <a:pPr algn="ctr"/>
            <a:r>
              <a:rPr lang="en-GB" dirty="0"/>
              <a:t>Self </a:t>
            </a:r>
            <a:r>
              <a:rPr lang="en-GB"/>
              <a:t>portraits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8D5988-05EB-57C9-A0A8-DF77CE80C16B}"/>
              </a:ext>
            </a:extLst>
          </p:cNvPr>
          <p:cNvSpPr txBox="1"/>
          <p:nvPr/>
        </p:nvSpPr>
        <p:spPr>
          <a:xfrm>
            <a:off x="6566178" y="4321332"/>
            <a:ext cx="2122705" cy="2077228"/>
          </a:xfrm>
          <a:prstGeom prst="rect">
            <a:avLst/>
          </a:prstGeom>
          <a:ln w="4445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PE</a:t>
            </a:r>
          </a:p>
          <a:p>
            <a:pPr algn="ctr"/>
            <a:endParaRPr lang="en-GB" b="1" dirty="0"/>
          </a:p>
          <a:p>
            <a:pPr algn="ctr"/>
            <a:r>
              <a:rPr lang="en-GB"/>
              <a:t>Athletics</a:t>
            </a:r>
          </a:p>
          <a:p>
            <a:pPr algn="ctr"/>
            <a:r>
              <a:rPr lang="en-GB"/>
              <a:t>FMS- Catching &amp; Bouncing a Ball</a:t>
            </a:r>
          </a:p>
          <a:p>
            <a:pPr algn="ctr"/>
            <a:r>
              <a:rPr lang="en-GB"/>
              <a:t>FMS- Kicking</a:t>
            </a:r>
          </a:p>
          <a:p>
            <a:pPr algn="ctr"/>
            <a:r>
              <a:rPr lang="en-GB"/>
              <a:t>Gymnastics</a:t>
            </a: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A4365C6D-4620-3750-2645-A72499008078}"/>
              </a:ext>
            </a:extLst>
          </p:cNvPr>
          <p:cNvSpPr txBox="1"/>
          <p:nvPr/>
        </p:nvSpPr>
        <p:spPr>
          <a:xfrm>
            <a:off x="8806217" y="3498380"/>
            <a:ext cx="3246215" cy="1754326"/>
          </a:xfrm>
          <a:prstGeom prst="rect">
            <a:avLst/>
          </a:prstGeom>
          <a:ln w="44450">
            <a:solidFill>
              <a:schemeClr val="accent2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PHSE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 </a:t>
            </a:r>
            <a:r>
              <a:rPr lang="en-GB"/>
              <a:t>Who Helps to Keep Us Safe?</a:t>
            </a:r>
            <a:endParaRPr lang="en-GB" dirty="0"/>
          </a:p>
          <a:p>
            <a:pPr algn="ctr"/>
            <a:r>
              <a:rPr lang="en-GB"/>
              <a:t>How Can We Look After Each Other &amp; The World?</a:t>
            </a:r>
          </a:p>
          <a:p>
            <a:pPr algn="ctr"/>
            <a:endParaRPr lang="en-GB" dirty="0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F06F3F40-728D-55A0-A5A3-98E6E7088C83}"/>
              </a:ext>
            </a:extLst>
          </p:cNvPr>
          <p:cNvSpPr txBox="1"/>
          <p:nvPr/>
        </p:nvSpPr>
        <p:spPr>
          <a:xfrm>
            <a:off x="128012" y="5006061"/>
            <a:ext cx="2710052" cy="1754326"/>
          </a:xfrm>
          <a:prstGeom prst="rect">
            <a:avLst/>
          </a:prstGeom>
          <a:ln w="444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RE</a:t>
            </a:r>
          </a:p>
          <a:p>
            <a:pPr algn="ctr"/>
            <a:endParaRPr lang="en-GB" dirty="0"/>
          </a:p>
          <a:p>
            <a:pPr algn="ctr"/>
            <a:r>
              <a:rPr lang="en-GB"/>
              <a:t>How do we know new babies are special?</a:t>
            </a:r>
          </a:p>
          <a:p>
            <a:pPr algn="ctr"/>
            <a:r>
              <a:rPr lang="en-GB"/>
              <a:t>Why should we care for others?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7C118-1C3B-78EF-A004-1A85FB519517}"/>
              </a:ext>
            </a:extLst>
          </p:cNvPr>
          <p:cNvSpPr txBox="1"/>
          <p:nvPr/>
        </p:nvSpPr>
        <p:spPr>
          <a:xfrm>
            <a:off x="8805174" y="5356604"/>
            <a:ext cx="2961785" cy="1200329"/>
          </a:xfrm>
          <a:prstGeom prst="rect">
            <a:avLst/>
          </a:prstGeom>
          <a:ln w="4445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School Value</a:t>
            </a:r>
          </a:p>
          <a:p>
            <a:pPr algn="ctr"/>
            <a:endParaRPr lang="en-GB" dirty="0"/>
          </a:p>
          <a:p>
            <a:pPr algn="ctr"/>
            <a:r>
              <a:rPr lang="en-GB"/>
              <a:t>Perseverance </a:t>
            </a:r>
          </a:p>
          <a:p>
            <a:pPr algn="ctr"/>
            <a:endParaRPr lang="en-GB" dirty="0"/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AFF2F9CF-1E09-F312-CA8E-44EE698788A9}"/>
              </a:ext>
            </a:extLst>
          </p:cNvPr>
          <p:cNvSpPr txBox="1"/>
          <p:nvPr/>
        </p:nvSpPr>
        <p:spPr>
          <a:xfrm>
            <a:off x="3140523" y="5356691"/>
            <a:ext cx="3248216" cy="1200329"/>
          </a:xfrm>
          <a:prstGeom prst="rect">
            <a:avLst/>
          </a:prstGeom>
          <a:ln w="44450">
            <a:solidFill>
              <a:srgbClr val="00B0F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/>
              <a:t>British Value</a:t>
            </a:r>
          </a:p>
          <a:p>
            <a:pPr algn="ctr"/>
            <a:endParaRPr lang="en-GB" b="1" dirty="0"/>
          </a:p>
          <a:p>
            <a:pPr algn="ctr"/>
            <a:r>
              <a:rPr lang="en-GB"/>
              <a:t>Tolerance of Different Faiths and Beliefs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D4ECBB-B7BC-ED07-2459-D78A7192A1D9}"/>
              </a:ext>
            </a:extLst>
          </p:cNvPr>
          <p:cNvSpPr txBox="1"/>
          <p:nvPr/>
        </p:nvSpPr>
        <p:spPr>
          <a:xfrm>
            <a:off x="10075934" y="255946"/>
            <a:ext cx="2028614" cy="1477328"/>
          </a:xfrm>
          <a:prstGeom prst="rect">
            <a:avLst/>
          </a:prstGeom>
          <a:ln w="44450">
            <a:solidFill>
              <a:srgbClr val="00B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/>
              <a:t>Outdoor Learning </a:t>
            </a:r>
            <a:endParaRPr lang="en-US"/>
          </a:p>
          <a:p>
            <a:pPr algn="ctr"/>
            <a:endParaRPr lang="en-GB" b="1" dirty="0"/>
          </a:p>
          <a:p>
            <a:pPr algn="ctr"/>
            <a:r>
              <a:rPr lang="en-GB"/>
              <a:t>Summer 1</a:t>
            </a:r>
            <a:endParaRPr lang="en-GB" dirty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171</cp:revision>
  <dcterms:created xsi:type="dcterms:W3CDTF">2025-12-16T11:10:21Z</dcterms:created>
  <dcterms:modified xsi:type="dcterms:W3CDTF">2026-04-20T13:05:32Z</dcterms:modified>
</cp:coreProperties>
</file>