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3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73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04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77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52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408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23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68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55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1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756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75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224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1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77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469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7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7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9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2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5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ＭＳ Ｐゴシック" charset="0"/>
              </a:rPr>
              <a:t>Ratio and Proportion</a:t>
            </a:r>
            <a:endParaRPr lang="en-GB" sz="60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109662"/>
            <a:ext cx="72390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657350"/>
            <a:ext cx="727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614487"/>
            <a:ext cx="72771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81075"/>
            <a:ext cx="7315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81062"/>
            <a:ext cx="7239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847725"/>
            <a:ext cx="7334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842962"/>
            <a:ext cx="71723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38212"/>
            <a:ext cx="73247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957262"/>
            <a:ext cx="73628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900237"/>
            <a:ext cx="73247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957262"/>
            <a:ext cx="72961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076325"/>
            <a:ext cx="72771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57262"/>
            <a:ext cx="7239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000125"/>
            <a:ext cx="72961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33462"/>
            <a:ext cx="71628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014412"/>
            <a:ext cx="72580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062037"/>
            <a:ext cx="72294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838200"/>
            <a:ext cx="72199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847725"/>
            <a:ext cx="71913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852487"/>
            <a:ext cx="72104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Sassoon Infant Md</vt:lpstr>
      <vt:lpstr>Sassoon Infant Rg</vt:lpstr>
      <vt:lpstr>Twinkl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2</cp:revision>
  <dcterms:created xsi:type="dcterms:W3CDTF">2022-03-11T08:29:48Z</dcterms:created>
  <dcterms:modified xsi:type="dcterms:W3CDTF">2022-03-11T08:30:21Z</dcterms:modified>
</cp:coreProperties>
</file>