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3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1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2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5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12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1007535" y="1513946"/>
            <a:ext cx="10176933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907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09601" y="1514476"/>
            <a:ext cx="10960100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049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07534" y="1514475"/>
            <a:ext cx="10176933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11" name="Group 5"/>
          <p:cNvGrpSpPr>
            <a:grpSpLocks/>
          </p:cNvGrpSpPr>
          <p:nvPr userDrawn="1"/>
        </p:nvGrpSpPr>
        <p:grpSpPr bwMode="auto">
          <a:xfrm>
            <a:off x="5336117" y="1738314"/>
            <a:ext cx="5585883" cy="4129087"/>
            <a:chOff x="4002736" y="1755885"/>
            <a:chExt cx="4189074" cy="4129086"/>
          </a:xfrm>
        </p:grpSpPr>
        <p:sp>
          <p:nvSpPr>
            <p:cNvPr id="12" name="Oval 11"/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7" name="Oval 16"/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7534" y="1513944"/>
            <a:ext cx="4065277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5350363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8263167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5350363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8263167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34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14533" y="1514475"/>
            <a:ext cx="4921251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1001184" y="15144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001184" y="2678113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1001184" y="3841750"/>
            <a:ext cx="5094816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001184" y="50069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213644" y="1513945"/>
            <a:ext cx="492214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1006117" y="1513946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1006117" y="2678233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1006117" y="3842520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1006117" y="5006808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191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60800" y="1514475"/>
            <a:ext cx="7323667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07534" y="4481513"/>
            <a:ext cx="10176933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1514475"/>
            <a:ext cx="2715684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1001179" y="1513946"/>
            <a:ext cx="272203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860800" y="1513946"/>
            <a:ext cx="7323667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1001179" y="4481512"/>
            <a:ext cx="10183288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853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007533" y="1514475"/>
            <a:ext cx="3803651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10667" y="4614863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910667" y="1519238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910667" y="3067051"/>
            <a:ext cx="627380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910666" y="1513946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910666" y="306148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910666" y="460902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1007535" y="1513947"/>
            <a:ext cx="380365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36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3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148918" y="1514475"/>
            <a:ext cx="5035549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4418013"/>
            <a:ext cx="10176933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007533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579284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49473" y="1513946"/>
            <a:ext cx="5034993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6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1007534" y="4418012"/>
            <a:ext cx="10176932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3578504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508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70985" y="2501901"/>
            <a:ext cx="10850033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013889" y="5125507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670981" y="2502605"/>
            <a:ext cx="10850035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669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1013884" y="4340225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4449234" y="4340225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7886701" y="4340225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1007534" y="2493963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4442884" y="2493963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7880351" y="2493963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2" y="2494138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4450070" y="2494138"/>
            <a:ext cx="328550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7879898" y="248161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100753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4450072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787990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38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03800" y="4616450"/>
            <a:ext cx="3033184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3800" y="3067050"/>
            <a:ext cx="3033184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5003800" y="1514476"/>
            <a:ext cx="3033184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159751" y="4616450"/>
            <a:ext cx="3033183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159751" y="3067050"/>
            <a:ext cx="3033183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159751" y="1514476"/>
            <a:ext cx="3033183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3" y="1513946"/>
            <a:ext cx="3996268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5003799" y="151394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8156216" y="1513944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5020729" y="305908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8156216" y="3062997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5003799" y="4612049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8156216" y="4616561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317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70985" y="2930526"/>
            <a:ext cx="10850033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838200" y="30718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j-ea"/>
                <a:cs typeface="+mj-cs"/>
              </a:rPr>
              <a:t>Success Criteria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38200" y="7350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j-ea"/>
                <a:cs typeface="+mj-cs"/>
              </a:rPr>
              <a:t>Aim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j-ea"/>
              <a:cs typeface="+mj-cs"/>
            </a:endParaRP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838200" y="3467100"/>
            <a:ext cx="105156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Statement 1 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Statement 2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Sub statement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cs typeface="+mn-cs"/>
            </a:endParaRP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320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794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79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1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4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1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8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2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6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8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13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ＭＳ Ｐゴシック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6410" y="887507"/>
            <a:ext cx="8173752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GB" sz="5400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  <a:ea typeface="ＭＳ Ｐゴシック" charset="0"/>
            </a:endParaRPr>
          </a:p>
          <a:p>
            <a:pPr algn="ctr">
              <a:defRPr/>
            </a:pPr>
            <a:r>
              <a:rPr lang="en-GB" sz="6000" b="1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  <a:ea typeface="ＭＳ Ｐゴシック" charset="0"/>
              </a:rPr>
              <a:t>Statistics</a:t>
            </a:r>
            <a:endParaRPr lang="en-GB" sz="6000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842962"/>
            <a:ext cx="67056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8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5" y="904875"/>
            <a:ext cx="65722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1028700"/>
            <a:ext cx="66579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1062037"/>
            <a:ext cx="66103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919162"/>
            <a:ext cx="65532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833437"/>
            <a:ext cx="65341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909637"/>
            <a:ext cx="66675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852487"/>
            <a:ext cx="66008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790575"/>
            <a:ext cx="672465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952500"/>
            <a:ext cx="66389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962025"/>
            <a:ext cx="663892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871537"/>
            <a:ext cx="66008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852487"/>
            <a:ext cx="661987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962" y="866775"/>
            <a:ext cx="66960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7" y="1095375"/>
            <a:ext cx="65627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838200"/>
            <a:ext cx="660082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904875"/>
            <a:ext cx="66675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852487"/>
            <a:ext cx="66675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909637"/>
            <a:ext cx="67056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919162"/>
            <a:ext cx="66579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7" y="904875"/>
            <a:ext cx="65627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838200"/>
            <a:ext cx="66675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962" y="962025"/>
            <a:ext cx="66960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838200"/>
            <a:ext cx="6629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881062"/>
            <a:ext cx="66008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</Words>
  <Application>Microsoft Office PowerPoint</Application>
  <PresentationFormat>Widescreen</PresentationFormat>
  <Paragraphs>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Sassoon Infant Md</vt:lpstr>
      <vt:lpstr>Sassoon Infant Rg</vt:lpstr>
      <vt:lpstr>Twinkl</vt:lpstr>
      <vt:lpstr>Twinkl SemiBold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T. Wilding</dc:creator>
  <cp:lastModifiedBy>Miss T. Wilding</cp:lastModifiedBy>
  <cp:revision>9</cp:revision>
  <dcterms:created xsi:type="dcterms:W3CDTF">2022-03-11T08:36:10Z</dcterms:created>
  <dcterms:modified xsi:type="dcterms:W3CDTF">2022-04-05T10:56:31Z</dcterms:modified>
</cp:coreProperties>
</file>