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3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1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2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1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1007535" y="1513946"/>
            <a:ext cx="10176933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0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9601" y="1514476"/>
            <a:ext cx="10960100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04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07534" y="1514475"/>
            <a:ext cx="10176933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5336117" y="1738314"/>
            <a:ext cx="5585883" cy="4129087"/>
            <a:chOff x="4002736" y="1755885"/>
            <a:chExt cx="4189074" cy="4129086"/>
          </a:xfrm>
        </p:grpSpPr>
        <p:sp>
          <p:nvSpPr>
            <p:cNvPr id="12" name="Oval 11"/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7534" y="1513944"/>
            <a:ext cx="4065277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5350363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8263167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5350363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8263167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3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14533" y="1514475"/>
            <a:ext cx="4921251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001184" y="15144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001184" y="2678113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001184" y="3841750"/>
            <a:ext cx="5094816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01184" y="50069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13644" y="1513945"/>
            <a:ext cx="492214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1006117" y="1513946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1006117" y="2678233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1006117" y="3842520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006117" y="5006808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191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60800" y="1514475"/>
            <a:ext cx="7323667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7534" y="4481513"/>
            <a:ext cx="10176933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1514475"/>
            <a:ext cx="2715684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1001179" y="1513946"/>
            <a:ext cx="272203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60800" y="1513946"/>
            <a:ext cx="7323667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01179" y="4481512"/>
            <a:ext cx="10183288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5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07533" y="1514475"/>
            <a:ext cx="3803651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0667" y="4614863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0667" y="1519238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10667" y="3067051"/>
            <a:ext cx="627380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910666" y="1513946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910666" y="306148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10666" y="460902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1007535" y="1513947"/>
            <a:ext cx="380365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36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3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48918" y="1514475"/>
            <a:ext cx="5035549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4418013"/>
            <a:ext cx="10176933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07533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579284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49473" y="1513946"/>
            <a:ext cx="5034993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6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007534" y="4418012"/>
            <a:ext cx="10176932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3578504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50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70985" y="2501901"/>
            <a:ext cx="10850033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013889" y="5125507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670981" y="2502605"/>
            <a:ext cx="10850035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66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13884" y="4340225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4449234" y="4340225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7886701" y="4340225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007534" y="2493963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442884" y="2493963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7880351" y="2493963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2" y="2494138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4450070" y="2494138"/>
            <a:ext cx="328550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7879898" y="248161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100753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4450072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787990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38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03800" y="4616450"/>
            <a:ext cx="3033184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3800" y="3067050"/>
            <a:ext cx="3033184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003800" y="1514476"/>
            <a:ext cx="3033184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159751" y="4616450"/>
            <a:ext cx="3033183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159751" y="3067050"/>
            <a:ext cx="3033183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9751" y="1514476"/>
            <a:ext cx="3033183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513946"/>
            <a:ext cx="3996268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5003799" y="151394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8156216" y="1513944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5020729" y="305908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8156216" y="3062997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5003799" y="4612049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8156216" y="4616561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317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Success Criteria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Aim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1 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Sub statement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32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794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79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1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4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1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8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6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8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13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ＭＳ Ｐゴシック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6410" y="887507"/>
            <a:ext cx="8173752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GB" sz="54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  <a:ea typeface="ＭＳ Ｐゴシック" charset="0"/>
            </a:endParaRPr>
          </a:p>
          <a:p>
            <a:pPr algn="ctr">
              <a:defRPr/>
            </a:pPr>
            <a:r>
              <a:rPr lang="en-GB" sz="6000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  <a:ea typeface="ＭＳ Ｐゴシック" charset="0"/>
              </a:rPr>
              <a:t>Properties of Shapes  </a:t>
            </a:r>
            <a:endParaRPr lang="en-GB" sz="60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1200150"/>
            <a:ext cx="64579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362075"/>
            <a:ext cx="65532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1466850"/>
            <a:ext cx="66198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1143000"/>
            <a:ext cx="67151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009650"/>
            <a:ext cx="66579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1023937"/>
            <a:ext cx="62388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223962"/>
            <a:ext cx="66294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800100"/>
            <a:ext cx="66865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914400"/>
            <a:ext cx="66579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947737"/>
            <a:ext cx="66294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905000"/>
            <a:ext cx="66484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942975"/>
            <a:ext cx="65722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847725"/>
            <a:ext cx="65722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7" y="1066800"/>
            <a:ext cx="66770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295400"/>
            <a:ext cx="6324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995362"/>
            <a:ext cx="66579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152525"/>
            <a:ext cx="66484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862012"/>
            <a:ext cx="66103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347787"/>
            <a:ext cx="66675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12" y="914400"/>
            <a:ext cx="65817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1157287"/>
            <a:ext cx="66008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1162050"/>
            <a:ext cx="66865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7" y="857250"/>
            <a:ext cx="66770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12" y="966787"/>
            <a:ext cx="65817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12" y="1366837"/>
            <a:ext cx="65817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</Words>
  <Application>Microsoft Office PowerPoint</Application>
  <PresentationFormat>Widescreen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Sassoon Infant Md</vt:lpstr>
      <vt:lpstr>Sassoon Infant Rg</vt:lpstr>
      <vt:lpstr>Twinkl</vt:lpstr>
      <vt:lpstr>Twinkl SemiBold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T. Wilding</dc:creator>
  <cp:lastModifiedBy>Miss T. Wilding</cp:lastModifiedBy>
  <cp:revision>5</cp:revision>
  <dcterms:created xsi:type="dcterms:W3CDTF">2022-03-11T08:36:10Z</dcterms:created>
  <dcterms:modified xsi:type="dcterms:W3CDTF">2022-04-05T10:42:12Z</dcterms:modified>
</cp:coreProperties>
</file>