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3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1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0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4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19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5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36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0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66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38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31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32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9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1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1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54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  <a:p>
            <a:pPr algn="ctr">
              <a:defRPr/>
            </a:pPr>
            <a:r>
              <a:rPr lang="en-GB" sz="60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ＭＳ Ｐゴシック" charset="0"/>
              </a:rPr>
              <a:t>Position &amp; Direction </a:t>
            </a:r>
            <a:endParaRPr lang="en-GB" sz="60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866775"/>
            <a:ext cx="67151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071562"/>
            <a:ext cx="66484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866775"/>
            <a:ext cx="65436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862012"/>
            <a:ext cx="66198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952500"/>
            <a:ext cx="6438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047750"/>
            <a:ext cx="65913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876300"/>
            <a:ext cx="6505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876300"/>
            <a:ext cx="6591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914400"/>
            <a:ext cx="65627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866775"/>
            <a:ext cx="65913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014412"/>
            <a:ext cx="65913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881062"/>
            <a:ext cx="65722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838200"/>
            <a:ext cx="6896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071562"/>
            <a:ext cx="65627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866775"/>
            <a:ext cx="66198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1285875"/>
            <a:ext cx="66198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57275"/>
            <a:ext cx="64008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833437"/>
            <a:ext cx="65913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828675"/>
            <a:ext cx="66960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876300"/>
            <a:ext cx="65341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Sassoon Infant Md</vt:lpstr>
      <vt:lpstr>Sassoon Infant Rg</vt:lpstr>
      <vt:lpstr>Twinkl</vt:lpstr>
      <vt:lpstr>Twinkl SemiBold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7</cp:revision>
  <dcterms:created xsi:type="dcterms:W3CDTF">2022-03-11T08:36:10Z</dcterms:created>
  <dcterms:modified xsi:type="dcterms:W3CDTF">2022-04-05T10:49:07Z</dcterms:modified>
</cp:coreProperties>
</file>