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3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1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1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0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4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3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191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5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36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3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50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66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38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317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Success Criteria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Aim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Sub statement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32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794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9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1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13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ＭＳ Ｐゴシック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410" y="887507"/>
            <a:ext cx="817375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54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  <a:p>
            <a:pPr algn="ctr">
              <a:defRPr/>
            </a:pPr>
            <a:r>
              <a:rPr lang="en-GB" sz="60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ＭＳ Ｐゴシック" charset="0"/>
              </a:rPr>
              <a:t>Measurement </a:t>
            </a:r>
            <a:endParaRPr lang="en-GB" sz="60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104900"/>
            <a:ext cx="66484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066800"/>
            <a:ext cx="66103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609725"/>
            <a:ext cx="66294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1076325"/>
            <a:ext cx="66198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1304925"/>
            <a:ext cx="66389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252537"/>
            <a:ext cx="66484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1085850"/>
            <a:ext cx="67437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823912"/>
            <a:ext cx="66198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976312"/>
            <a:ext cx="66484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857250"/>
            <a:ext cx="6629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627" y="987742"/>
            <a:ext cx="9364575" cy="47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085850"/>
            <a:ext cx="66579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085850"/>
            <a:ext cx="6591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881062"/>
            <a:ext cx="66579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1614487"/>
            <a:ext cx="67913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1957387"/>
            <a:ext cx="66865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828675"/>
            <a:ext cx="67246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942975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1147762"/>
            <a:ext cx="65627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838200"/>
            <a:ext cx="6667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833437"/>
            <a:ext cx="66008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971550"/>
            <a:ext cx="68008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838200"/>
            <a:ext cx="65246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953724"/>
            <a:ext cx="66675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1419225"/>
            <a:ext cx="66865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881187"/>
            <a:ext cx="65151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942975"/>
            <a:ext cx="67246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328737"/>
            <a:ext cx="65341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602" y="1511617"/>
            <a:ext cx="6543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857250"/>
            <a:ext cx="66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Sassoon Infant Md</vt:lpstr>
      <vt:lpstr>Sassoon Infant Rg</vt:lpstr>
      <vt:lpstr>Twinkl</vt:lpstr>
      <vt:lpstr>Twinkl SemiBold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T. Wilding</dc:creator>
  <cp:lastModifiedBy>Miss T. Wilding</cp:lastModifiedBy>
  <cp:revision>3</cp:revision>
  <dcterms:created xsi:type="dcterms:W3CDTF">2022-03-11T08:36:10Z</dcterms:created>
  <dcterms:modified xsi:type="dcterms:W3CDTF">2022-04-05T10:33:21Z</dcterms:modified>
</cp:coreProperties>
</file>