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07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5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76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304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3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66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55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6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5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6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5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69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9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4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2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2700">
                <a:solidFill>
                  <a:srgbClr val="4A4A4A">
                    <a:satMod val="155000"/>
                  </a:srgbClr>
                </a:solidFill>
                <a:prstDash val="solid"/>
              </a:ln>
              <a:solidFill>
                <a:srgbClr val="F4F2F2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ssoon Infant Rg"/>
              <a:ea typeface="ＭＳ Ｐゴシック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 w="12700">
                  <a:solidFill>
                    <a:srgbClr val="4A4A4A">
                      <a:satMod val="155000"/>
                    </a:srgbClr>
                  </a:solidFill>
                  <a:prstDash val="solid"/>
                </a:ln>
                <a:solidFill>
                  <a:srgbClr val="F4F2F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ssoon Infant Rg"/>
                <a:ea typeface="ＭＳ Ｐゴシック" charset="0"/>
                <a:cs typeface="+mn-cs"/>
              </a:rPr>
              <a:t>Multiplication and</a:t>
            </a:r>
            <a:r>
              <a:rPr kumimoji="0" lang="en-GB" sz="6000" b="1" i="0" u="none" strike="noStrike" kern="1200" cap="none" spc="0" normalizeH="0" noProof="0" dirty="0" smtClean="0">
                <a:ln w="12700">
                  <a:solidFill>
                    <a:srgbClr val="4A4A4A">
                      <a:satMod val="155000"/>
                    </a:srgbClr>
                  </a:solidFill>
                  <a:prstDash val="solid"/>
                </a:ln>
                <a:solidFill>
                  <a:srgbClr val="F4F2F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ssoon Infant Rg"/>
                <a:ea typeface="ＭＳ Ｐゴシック" charset="0"/>
                <a:cs typeface="+mn-cs"/>
              </a:rPr>
              <a:t> Division </a:t>
            </a:r>
            <a:endParaRPr kumimoji="0" lang="en-GB" sz="6000" b="1" i="0" u="none" strike="noStrike" kern="1200" cap="none" spc="0" normalizeH="0" baseline="0" noProof="0" dirty="0">
              <a:ln w="12700">
                <a:solidFill>
                  <a:srgbClr val="4A4A4A">
                    <a:satMod val="155000"/>
                  </a:srgbClr>
                </a:solidFill>
                <a:prstDash val="solid"/>
              </a:ln>
              <a:solidFill>
                <a:srgbClr val="F4F2F2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ssoon Infant Rg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9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809750"/>
            <a:ext cx="7267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876425"/>
            <a:ext cx="73056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414462"/>
            <a:ext cx="72485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447800"/>
            <a:ext cx="7343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890712"/>
            <a:ext cx="7277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900112"/>
            <a:ext cx="73342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942975"/>
            <a:ext cx="72771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885950"/>
            <a:ext cx="7267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023937"/>
            <a:ext cx="72580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033462"/>
            <a:ext cx="72485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885950"/>
            <a:ext cx="7305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047750"/>
            <a:ext cx="7229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228725"/>
            <a:ext cx="73056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9287"/>
            <a:ext cx="72580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19225"/>
            <a:ext cx="7315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28675"/>
            <a:ext cx="7239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857250"/>
            <a:ext cx="7248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166812"/>
            <a:ext cx="72771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38300"/>
            <a:ext cx="723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857250"/>
            <a:ext cx="7248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600200"/>
            <a:ext cx="72866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895475"/>
            <a:ext cx="73342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166812"/>
            <a:ext cx="72580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905000"/>
            <a:ext cx="7277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Arial</vt:lpstr>
      <vt:lpstr>Sassoon Infant Md</vt:lpstr>
      <vt:lpstr>Sassoon Infant Rg</vt:lpstr>
      <vt:lpstr>Twinkl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3</cp:revision>
  <dcterms:created xsi:type="dcterms:W3CDTF">2022-03-10T08:53:27Z</dcterms:created>
  <dcterms:modified xsi:type="dcterms:W3CDTF">2022-03-10T09:04:24Z</dcterms:modified>
</cp:coreProperties>
</file>