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19" r:id="rId265"/>
    <p:sldId id="520" r:id="rId266"/>
    <p:sldId id="521" r:id="rId267"/>
    <p:sldId id="522" r:id="rId268"/>
    <p:sldId id="523" r:id="rId269"/>
    <p:sldId id="524" r:id="rId270"/>
    <p:sldId id="525" r:id="rId271"/>
    <p:sldId id="526" r:id="rId272"/>
    <p:sldId id="527" r:id="rId273"/>
    <p:sldId id="528" r:id="rId274"/>
    <p:sldId id="529" r:id="rId275"/>
    <p:sldId id="530" r:id="rId276"/>
    <p:sldId id="531" r:id="rId277"/>
    <p:sldId id="532" r:id="rId278"/>
    <p:sldId id="533" r:id="rId2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slide" Target="slides/slide224.xml"/><Relationship Id="rId247" Type="http://schemas.openxmlformats.org/officeDocument/2006/relationships/slide" Target="slides/slide245.xml"/><Relationship Id="rId107" Type="http://schemas.openxmlformats.org/officeDocument/2006/relationships/slide" Target="slides/slide105.xml"/><Relationship Id="rId268" Type="http://schemas.openxmlformats.org/officeDocument/2006/relationships/slide" Target="slides/slide266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37" Type="http://schemas.openxmlformats.org/officeDocument/2006/relationships/slide" Target="slides/slide235.xml"/><Relationship Id="rId258" Type="http://schemas.openxmlformats.org/officeDocument/2006/relationships/slide" Target="slides/slide256.xml"/><Relationship Id="rId279" Type="http://schemas.openxmlformats.org/officeDocument/2006/relationships/slide" Target="slides/slide277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27" Type="http://schemas.openxmlformats.org/officeDocument/2006/relationships/slide" Target="slides/slide225.xml"/><Relationship Id="rId248" Type="http://schemas.openxmlformats.org/officeDocument/2006/relationships/slide" Target="slides/slide246.xml"/><Relationship Id="rId269" Type="http://schemas.openxmlformats.org/officeDocument/2006/relationships/slide" Target="slides/slide267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280" Type="http://schemas.openxmlformats.org/officeDocument/2006/relationships/presProps" Target="presProps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slide" Target="slides/slide215.xml"/><Relationship Id="rId6" Type="http://schemas.openxmlformats.org/officeDocument/2006/relationships/slide" Target="slides/slide4.xml"/><Relationship Id="rId238" Type="http://schemas.openxmlformats.org/officeDocument/2006/relationships/slide" Target="slides/slide236.xml"/><Relationship Id="rId259" Type="http://schemas.openxmlformats.org/officeDocument/2006/relationships/slide" Target="slides/slide257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270" Type="http://schemas.openxmlformats.org/officeDocument/2006/relationships/slide" Target="slides/slide268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228" Type="http://schemas.openxmlformats.org/officeDocument/2006/relationships/slide" Target="slides/slide226.xml"/><Relationship Id="rId249" Type="http://schemas.openxmlformats.org/officeDocument/2006/relationships/slide" Target="slides/slide24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260" Type="http://schemas.openxmlformats.org/officeDocument/2006/relationships/slide" Target="slides/slide258.xml"/><Relationship Id="rId265" Type="http://schemas.openxmlformats.org/officeDocument/2006/relationships/slide" Target="slides/slide263.xml"/><Relationship Id="rId281" Type="http://schemas.openxmlformats.org/officeDocument/2006/relationships/viewProps" Target="view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3" Type="http://schemas.openxmlformats.org/officeDocument/2006/relationships/slide" Target="slides/slide211.xml"/><Relationship Id="rId218" Type="http://schemas.openxmlformats.org/officeDocument/2006/relationships/slide" Target="slides/slide216.xml"/><Relationship Id="rId234" Type="http://schemas.openxmlformats.org/officeDocument/2006/relationships/slide" Target="slides/slide232.xml"/><Relationship Id="rId239" Type="http://schemas.openxmlformats.org/officeDocument/2006/relationships/slide" Target="slides/slide23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50" Type="http://schemas.openxmlformats.org/officeDocument/2006/relationships/slide" Target="slides/slide248.xml"/><Relationship Id="rId255" Type="http://schemas.openxmlformats.org/officeDocument/2006/relationships/slide" Target="slides/slide253.xml"/><Relationship Id="rId271" Type="http://schemas.openxmlformats.org/officeDocument/2006/relationships/slide" Target="slides/slide269.xml"/><Relationship Id="rId276" Type="http://schemas.openxmlformats.org/officeDocument/2006/relationships/slide" Target="slides/slide274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229" Type="http://schemas.openxmlformats.org/officeDocument/2006/relationships/slide" Target="slides/slide227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40" Type="http://schemas.openxmlformats.org/officeDocument/2006/relationships/slide" Target="slides/slide238.xml"/><Relationship Id="rId245" Type="http://schemas.openxmlformats.org/officeDocument/2006/relationships/slide" Target="slides/slide243.xml"/><Relationship Id="rId261" Type="http://schemas.openxmlformats.org/officeDocument/2006/relationships/slide" Target="slides/slide259.xml"/><Relationship Id="rId266" Type="http://schemas.openxmlformats.org/officeDocument/2006/relationships/slide" Target="slides/slide264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282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219" Type="http://schemas.openxmlformats.org/officeDocument/2006/relationships/slide" Target="slides/slide21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0" Type="http://schemas.openxmlformats.org/officeDocument/2006/relationships/slide" Target="slides/slide228.xml"/><Relationship Id="rId235" Type="http://schemas.openxmlformats.org/officeDocument/2006/relationships/slide" Target="slides/slide233.xml"/><Relationship Id="rId251" Type="http://schemas.openxmlformats.org/officeDocument/2006/relationships/slide" Target="slides/slide249.xml"/><Relationship Id="rId256" Type="http://schemas.openxmlformats.org/officeDocument/2006/relationships/slide" Target="slides/slide254.xml"/><Relationship Id="rId277" Type="http://schemas.openxmlformats.org/officeDocument/2006/relationships/slide" Target="slides/slide275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72" Type="http://schemas.openxmlformats.org/officeDocument/2006/relationships/slide" Target="slides/slide270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slide" Target="slides/slide218.xml"/><Relationship Id="rId225" Type="http://schemas.openxmlformats.org/officeDocument/2006/relationships/slide" Target="slides/slide223.xml"/><Relationship Id="rId241" Type="http://schemas.openxmlformats.org/officeDocument/2006/relationships/slide" Target="slides/slide239.xml"/><Relationship Id="rId246" Type="http://schemas.openxmlformats.org/officeDocument/2006/relationships/slide" Target="slides/slide244.xml"/><Relationship Id="rId267" Type="http://schemas.openxmlformats.org/officeDocument/2006/relationships/slide" Target="slides/slide265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262" Type="http://schemas.openxmlformats.org/officeDocument/2006/relationships/slide" Target="slides/slide260.xml"/><Relationship Id="rId283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36" Type="http://schemas.openxmlformats.org/officeDocument/2006/relationships/slide" Target="slides/slide234.xml"/><Relationship Id="rId257" Type="http://schemas.openxmlformats.org/officeDocument/2006/relationships/slide" Target="slides/slide255.xml"/><Relationship Id="rId278" Type="http://schemas.openxmlformats.org/officeDocument/2006/relationships/slide" Target="slides/slide276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52" Type="http://schemas.openxmlformats.org/officeDocument/2006/relationships/slide" Target="slides/slide250.xml"/><Relationship Id="rId273" Type="http://schemas.openxmlformats.org/officeDocument/2006/relationships/slide" Target="slides/slide271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242" Type="http://schemas.openxmlformats.org/officeDocument/2006/relationships/slide" Target="slides/slide240.xml"/><Relationship Id="rId263" Type="http://schemas.openxmlformats.org/officeDocument/2006/relationships/slide" Target="slides/slide261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32" Type="http://schemas.openxmlformats.org/officeDocument/2006/relationships/slide" Target="slides/slide230.xml"/><Relationship Id="rId253" Type="http://schemas.openxmlformats.org/officeDocument/2006/relationships/slide" Target="slides/slide251.xml"/><Relationship Id="rId274" Type="http://schemas.openxmlformats.org/officeDocument/2006/relationships/slide" Target="slides/slide272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243" Type="http://schemas.openxmlformats.org/officeDocument/2006/relationships/slide" Target="slides/slide241.xml"/><Relationship Id="rId264" Type="http://schemas.openxmlformats.org/officeDocument/2006/relationships/slide" Target="slides/slide262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33" Type="http://schemas.openxmlformats.org/officeDocument/2006/relationships/slide" Target="slides/slide231.xml"/><Relationship Id="rId254" Type="http://schemas.openxmlformats.org/officeDocument/2006/relationships/slide" Target="slides/slide252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275" Type="http://schemas.openxmlformats.org/officeDocument/2006/relationships/slide" Target="slides/slide273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223" Type="http://schemas.openxmlformats.org/officeDocument/2006/relationships/slide" Target="slides/slide221.xml"/><Relationship Id="rId244" Type="http://schemas.openxmlformats.org/officeDocument/2006/relationships/slide" Target="slides/slide2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111D-9E23-4582-A0E6-908478D667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3F83-FA59-4579-A576-B8EF49ACAC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30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111D-9E23-4582-A0E6-908478D667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3F83-FA59-4579-A576-B8EF49ACAC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413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111D-9E23-4582-A0E6-908478D667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3F83-FA59-4579-A576-B8EF49ACAC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2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59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12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1007535" y="1513946"/>
            <a:ext cx="10176933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r>
              <a:rPr lang="en-GB" dirty="0" smtClean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3907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09601" y="1514476"/>
            <a:ext cx="10960100" cy="48815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0049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007534" y="1514475"/>
            <a:ext cx="10176933" cy="45783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grpSp>
        <p:nvGrpSpPr>
          <p:cNvPr id="11" name="Group 5"/>
          <p:cNvGrpSpPr>
            <a:grpSpLocks/>
          </p:cNvGrpSpPr>
          <p:nvPr userDrawn="1"/>
        </p:nvGrpSpPr>
        <p:grpSpPr bwMode="auto">
          <a:xfrm>
            <a:off x="5336117" y="1738314"/>
            <a:ext cx="5585883" cy="4129087"/>
            <a:chOff x="4002736" y="1755885"/>
            <a:chExt cx="4189074" cy="4129086"/>
          </a:xfrm>
        </p:grpSpPr>
        <p:sp>
          <p:nvSpPr>
            <p:cNvPr id="12" name="Oval 11"/>
            <p:cNvSpPr/>
            <p:nvPr userDrawn="1"/>
          </p:nvSpPr>
          <p:spPr bwMode="auto">
            <a:xfrm>
              <a:off x="4002736" y="1755885"/>
              <a:ext cx="1998501" cy="1997075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inkl" pitchFamily="2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3" name="Oval 12"/>
            <p:cNvSpPr/>
            <p:nvPr userDrawn="1"/>
          </p:nvSpPr>
          <p:spPr bwMode="auto">
            <a:xfrm>
              <a:off x="6193309" y="1755885"/>
              <a:ext cx="1998501" cy="1997075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inkl" pitchFamily="2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6" name="Oval 15"/>
            <p:cNvSpPr/>
            <p:nvPr userDrawn="1"/>
          </p:nvSpPr>
          <p:spPr bwMode="auto">
            <a:xfrm>
              <a:off x="6193309" y="3886309"/>
              <a:ext cx="1996914" cy="1998662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inkl" pitchFamily="2" charset="0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7" name="Oval 16"/>
            <p:cNvSpPr/>
            <p:nvPr userDrawn="1"/>
          </p:nvSpPr>
          <p:spPr bwMode="auto">
            <a:xfrm>
              <a:off x="4002736" y="3886309"/>
              <a:ext cx="1998501" cy="1998662"/>
            </a:xfrm>
            <a:prstGeom prst="ellipse">
              <a:avLst/>
            </a:prstGeom>
            <a:solidFill>
              <a:srgbClr val="FDFE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inkl" pitchFamily="2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007534" y="1513944"/>
            <a:ext cx="4065277" cy="4578882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0"/>
          </p:nvPr>
        </p:nvSpPr>
        <p:spPr>
          <a:xfrm>
            <a:off x="5350363" y="1736725"/>
            <a:ext cx="2640212" cy="1997075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1"/>
          </p:nvPr>
        </p:nvSpPr>
        <p:spPr>
          <a:xfrm>
            <a:off x="8263167" y="1736725"/>
            <a:ext cx="2640212" cy="1997075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2"/>
          </p:nvPr>
        </p:nvSpPr>
        <p:spPr>
          <a:xfrm>
            <a:off x="5350363" y="3868604"/>
            <a:ext cx="2640212" cy="1997075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3"/>
          </p:nvPr>
        </p:nvSpPr>
        <p:spPr>
          <a:xfrm>
            <a:off x="8263167" y="3868604"/>
            <a:ext cx="2640212" cy="1997075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134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6214533" y="1514475"/>
            <a:ext cx="4921251" cy="45783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1001184" y="1514475"/>
            <a:ext cx="5094816" cy="1085850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1001184" y="2678113"/>
            <a:ext cx="5094816" cy="1085850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1001184" y="3841750"/>
            <a:ext cx="5094816" cy="1087438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001184" y="5006975"/>
            <a:ext cx="5094816" cy="1085850"/>
          </a:xfrm>
          <a:prstGeom prst="rect">
            <a:avLst/>
          </a:prstGeom>
          <a:solidFill>
            <a:schemeClr val="accent3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6213644" y="1513945"/>
            <a:ext cx="4922141" cy="4578879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1006117" y="1513946"/>
            <a:ext cx="5094820" cy="1086016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2"/>
          </p:nvPr>
        </p:nvSpPr>
        <p:spPr>
          <a:xfrm>
            <a:off x="1006117" y="2678233"/>
            <a:ext cx="5094820" cy="1086016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3"/>
          </p:nvPr>
        </p:nvSpPr>
        <p:spPr>
          <a:xfrm>
            <a:off x="1006117" y="3842520"/>
            <a:ext cx="5094820" cy="1086016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4"/>
          </p:nvPr>
        </p:nvSpPr>
        <p:spPr>
          <a:xfrm>
            <a:off x="1006117" y="5006808"/>
            <a:ext cx="5094820" cy="1086016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2191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860800" y="1514475"/>
            <a:ext cx="7323667" cy="28781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007534" y="4481513"/>
            <a:ext cx="10176933" cy="16113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007534" y="1514475"/>
            <a:ext cx="2715684" cy="28781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1001179" y="1513946"/>
            <a:ext cx="2722039" cy="2879335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3860800" y="1513946"/>
            <a:ext cx="7323667" cy="2879334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1001179" y="4481512"/>
            <a:ext cx="10183288" cy="1611312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6853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007533" y="1514475"/>
            <a:ext cx="3803651" cy="45783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910667" y="4614863"/>
            <a:ext cx="6273800" cy="14779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910667" y="1519238"/>
            <a:ext cx="6273800" cy="14779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4910667" y="3067051"/>
            <a:ext cx="6273800" cy="14779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4910666" y="1513946"/>
            <a:ext cx="6273799" cy="1483798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910666" y="3061487"/>
            <a:ext cx="6273799" cy="1483798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910666" y="4609027"/>
            <a:ext cx="6273799" cy="1483798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1007535" y="1513947"/>
            <a:ext cx="3803651" cy="4578879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6362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111D-9E23-4582-A0E6-908478D667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3F83-FA59-4579-A576-B8EF49ACAC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3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6148918" y="1514475"/>
            <a:ext cx="5035549" cy="28146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007534" y="4418013"/>
            <a:ext cx="10176933" cy="16748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007533" y="1514475"/>
            <a:ext cx="2446867" cy="28146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579284" y="1514475"/>
            <a:ext cx="2446867" cy="28146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6149473" y="1513946"/>
            <a:ext cx="5034993" cy="2815834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 flipH="1">
            <a:off x="1007536" y="1513946"/>
            <a:ext cx="2446865" cy="2815835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1007534" y="4418012"/>
            <a:ext cx="10176932" cy="1674812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 flipH="1">
            <a:off x="3578504" y="1513946"/>
            <a:ext cx="2446865" cy="2815835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5508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670985" y="2501901"/>
            <a:ext cx="10850033" cy="2587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07534" y="1500011"/>
            <a:ext cx="10164223" cy="967318"/>
          </a:xfrm>
          <a:prstGeom prst="roundRect">
            <a:avLst>
              <a:gd name="adj" fmla="val 1874"/>
            </a:avLst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013889" y="5125507"/>
            <a:ext cx="10164223" cy="967318"/>
          </a:xfrm>
          <a:prstGeom prst="roundRect">
            <a:avLst>
              <a:gd name="adj" fmla="val 1874"/>
            </a:avLst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 flipH="1">
            <a:off x="670981" y="2502605"/>
            <a:ext cx="10850035" cy="2587626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0669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1013884" y="4340225"/>
            <a:ext cx="3291416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18" name="Rounded Rectangle 17"/>
          <p:cNvSpPr/>
          <p:nvPr userDrawn="1"/>
        </p:nvSpPr>
        <p:spPr>
          <a:xfrm>
            <a:off x="4449234" y="4340225"/>
            <a:ext cx="329353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19" name="Rounded Rectangle 18"/>
          <p:cNvSpPr/>
          <p:nvPr userDrawn="1"/>
        </p:nvSpPr>
        <p:spPr>
          <a:xfrm>
            <a:off x="7886701" y="4340225"/>
            <a:ext cx="3291417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20" name="Rounded Rectangle 19"/>
          <p:cNvSpPr/>
          <p:nvPr userDrawn="1"/>
        </p:nvSpPr>
        <p:spPr>
          <a:xfrm>
            <a:off x="1007534" y="2493963"/>
            <a:ext cx="3291417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>
            <a:off x="4442884" y="2493963"/>
            <a:ext cx="3293533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23" name="Rounded Rectangle 22"/>
          <p:cNvSpPr/>
          <p:nvPr userDrawn="1"/>
        </p:nvSpPr>
        <p:spPr>
          <a:xfrm>
            <a:off x="7880351" y="2493963"/>
            <a:ext cx="3291416" cy="1752600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007534" y="1500011"/>
            <a:ext cx="10164223" cy="967318"/>
          </a:xfrm>
          <a:prstGeom prst="roundRect">
            <a:avLst>
              <a:gd name="adj" fmla="val 1874"/>
            </a:avLst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 flipH="1">
            <a:off x="1007532" y="2494138"/>
            <a:ext cx="3291857" cy="1752600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 flipH="1">
            <a:off x="4450070" y="2494138"/>
            <a:ext cx="3285503" cy="1752600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 flipH="1">
            <a:off x="7879898" y="2481615"/>
            <a:ext cx="3291857" cy="1752600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6"/>
          </p:nvPr>
        </p:nvSpPr>
        <p:spPr>
          <a:xfrm flipH="1">
            <a:off x="1007530" y="4340225"/>
            <a:ext cx="3291857" cy="1752600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7"/>
          </p:nvPr>
        </p:nvSpPr>
        <p:spPr>
          <a:xfrm flipH="1">
            <a:off x="4450072" y="4340225"/>
            <a:ext cx="3291857" cy="1752600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8"/>
          </p:nvPr>
        </p:nvSpPr>
        <p:spPr>
          <a:xfrm flipH="1">
            <a:off x="7879900" y="4340225"/>
            <a:ext cx="3291857" cy="1752600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038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5003800" y="4616450"/>
            <a:ext cx="3033184" cy="1466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5003800" y="3067050"/>
            <a:ext cx="3033184" cy="14605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5003800" y="1514476"/>
            <a:ext cx="3033184" cy="14636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8159751" y="4616450"/>
            <a:ext cx="3033183" cy="1466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159751" y="3067050"/>
            <a:ext cx="3033183" cy="14605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8159751" y="1514476"/>
            <a:ext cx="3033183" cy="14636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inkl" pitchFamily="2" charset="0"/>
              <a:ea typeface="ＭＳ Ｐゴシック" pitchFamily="34" charset="-128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533" y="1513946"/>
            <a:ext cx="3996268" cy="4569354"/>
          </a:xfrm>
          <a:prstGeom prst="roundRect">
            <a:avLst>
              <a:gd name="adj" fmla="val 1874"/>
            </a:avLst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/>
          <a:p>
            <a:endParaRPr lang="en-GB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 flipH="1">
            <a:off x="5003799" y="1513945"/>
            <a:ext cx="3033888" cy="1463427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4"/>
          </p:nvPr>
        </p:nvSpPr>
        <p:spPr>
          <a:xfrm flipH="1">
            <a:off x="8156216" y="1513944"/>
            <a:ext cx="3033888" cy="1463427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5"/>
          </p:nvPr>
        </p:nvSpPr>
        <p:spPr>
          <a:xfrm flipH="1">
            <a:off x="5020729" y="3059085"/>
            <a:ext cx="3033888" cy="1463427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6"/>
          </p:nvPr>
        </p:nvSpPr>
        <p:spPr>
          <a:xfrm flipH="1">
            <a:off x="8156216" y="3062997"/>
            <a:ext cx="3033888" cy="1463427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7"/>
          </p:nvPr>
        </p:nvSpPr>
        <p:spPr>
          <a:xfrm flipH="1">
            <a:off x="5003799" y="4612049"/>
            <a:ext cx="3033888" cy="1463427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8"/>
          </p:nvPr>
        </p:nvSpPr>
        <p:spPr>
          <a:xfrm flipH="1">
            <a:off x="8156216" y="4616561"/>
            <a:ext cx="3033888" cy="1463427"/>
          </a:xfrm>
          <a:prstGeom prst="roundRect">
            <a:avLst>
              <a:gd name="adj" fmla="val 1874"/>
            </a:avLst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8317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670985" y="2930526"/>
            <a:ext cx="10850033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670985" y="512764"/>
            <a:ext cx="10850033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838200" y="3071813"/>
            <a:ext cx="105156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 SemiBold" pitchFamily="2" charset="0"/>
                <a:ea typeface="+mj-ea"/>
                <a:cs typeface="+mj-cs"/>
              </a:rPr>
              <a:t>Success Criteria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 SemiBold" pitchFamily="2" charset="0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838200" y="735013"/>
            <a:ext cx="105156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 SemiBold" pitchFamily="2" charset="0"/>
                <a:ea typeface="+mj-ea"/>
                <a:cs typeface="+mj-cs"/>
              </a:rPr>
              <a:t>Aim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 SemiBold" pitchFamily="2" charset="0"/>
              <a:ea typeface="+mj-ea"/>
              <a:cs typeface="+mj-cs"/>
            </a:endParaRP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838200" y="3467100"/>
            <a:ext cx="105156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cs typeface="+mn-cs"/>
              </a:rPr>
              <a:t>Statement 1 Lorem ipsum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cs typeface="+mn-cs"/>
              </a:rPr>
              <a:t>dolor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cs typeface="+mn-cs"/>
              </a:rPr>
              <a:t> sit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cs typeface="+mn-cs"/>
              </a:rPr>
              <a:t>amet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cs typeface="+mn-cs"/>
              </a:rPr>
              <a:t>consectetur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cs typeface="+mn-cs"/>
              </a:rPr>
              <a:t>adipiscing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cs typeface="+mn-cs"/>
              </a:rPr>
              <a:t>elit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cs typeface="+mn-cs"/>
              </a:rPr>
              <a:t>Statement 2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Twinkl" pitchFamily="2" charset="0"/>
                <a:cs typeface="+mn-cs"/>
              </a:rPr>
              <a:t>Sub statement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Twinkl" pitchFamily="2" charset="0"/>
              <a:cs typeface="+mn-cs"/>
            </a:endParaRP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838200" y="1127760"/>
            <a:ext cx="10515600" cy="140970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  <a:endParaRPr lang="en-GB" dirty="0" smtClean="0"/>
          </a:p>
          <a:p>
            <a:r>
              <a:rPr lang="en-GB" dirty="0" smtClean="0"/>
              <a:t>Statement 2</a:t>
            </a:r>
          </a:p>
          <a:p>
            <a:pPr lvl="1"/>
            <a:r>
              <a:rPr lang="en-GB" dirty="0" smtClean="0"/>
              <a:t>Sub statement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320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794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798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111D-9E23-4582-A0E6-908478D667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3F83-FA59-4579-A576-B8EF49ACAC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8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111D-9E23-4582-A0E6-908478D667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3F83-FA59-4579-A576-B8EF49ACAC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316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111D-9E23-4582-A0E6-908478D667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3F83-FA59-4579-A576-B8EF49ACAC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442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111D-9E23-4582-A0E6-908478D667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3F83-FA59-4579-A576-B8EF49ACAC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17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111D-9E23-4582-A0E6-908478D667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3F83-FA59-4579-A576-B8EF49ACAC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82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111D-9E23-4582-A0E6-908478D667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3F83-FA59-4579-A576-B8EF49ACAC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124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A111D-9E23-4582-A0E6-908478D667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3F83-FA59-4579-A576-B8EF49ACAC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461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A111D-9E23-4582-A0E6-908478D6674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83F83-FA59-4579-A576-B8EF49ACACD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8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54051" y="695325"/>
            <a:ext cx="10883900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4051" y="1957388"/>
            <a:ext cx="10883900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813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Twinkl SemiBold" pitchFamily="2" charset="0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ＭＳ Ｐゴシック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4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4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4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4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4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4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4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4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4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4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4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4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4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4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4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4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4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4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4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4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4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4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4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4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4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4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4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4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4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4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4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4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4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4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4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4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4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4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4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4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4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4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4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4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4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4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4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4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4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4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4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14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4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4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4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4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4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4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4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14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14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4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4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14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4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4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4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4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4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4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4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4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4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4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14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14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14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14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14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14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14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14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14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14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4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14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14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4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14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14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14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4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14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14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14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14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14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14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14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14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14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14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14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14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14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14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14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14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14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6410" y="887507"/>
            <a:ext cx="8173752" cy="18466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GB" sz="54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  <a:p>
            <a:pPr algn="ctr">
              <a:defRPr/>
            </a:pPr>
            <a:r>
              <a:rPr lang="en-GB" sz="6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  <a:ea typeface="ＭＳ Ｐゴシック" charset="0"/>
              </a:rPr>
              <a:t>Answers</a:t>
            </a:r>
            <a:endParaRPr lang="en-GB" sz="6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16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962" y="2205037"/>
            <a:ext cx="669607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0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25" y="1128712"/>
            <a:ext cx="668655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8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862" y="876300"/>
            <a:ext cx="677227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0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225" y="1066800"/>
            <a:ext cx="554355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3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675" y="2228850"/>
            <a:ext cx="520065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4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237" y="1157287"/>
            <a:ext cx="6105525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3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25" y="823912"/>
            <a:ext cx="661035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0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6410" y="887507"/>
            <a:ext cx="8173752" cy="276998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GB" sz="54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  <a:p>
            <a:pPr algn="ctr">
              <a:defRPr/>
            </a:pPr>
            <a:r>
              <a:rPr lang="en-GB" sz="6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  <a:ea typeface="ＭＳ Ｐゴシック" charset="0"/>
              </a:rPr>
              <a:t>Decimals and Percentages  </a:t>
            </a:r>
            <a:endParaRPr lang="en-GB" sz="6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39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362" y="1609725"/>
            <a:ext cx="639127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462" y="1452562"/>
            <a:ext cx="6315075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5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390650"/>
            <a:ext cx="65532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1890712"/>
            <a:ext cx="659130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7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1824037"/>
            <a:ext cx="657225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4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362" y="919162"/>
            <a:ext cx="6391275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5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312" y="1695450"/>
            <a:ext cx="566737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1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1576387"/>
            <a:ext cx="653415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8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962" y="2205037"/>
            <a:ext cx="669607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3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512" y="866775"/>
            <a:ext cx="6276975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6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25" y="1966912"/>
            <a:ext cx="66103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0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1628775"/>
            <a:ext cx="65913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9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837" y="2538412"/>
            <a:ext cx="641032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1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1709737"/>
            <a:ext cx="657225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1752600"/>
            <a:ext cx="6629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9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75" y="1928812"/>
            <a:ext cx="664845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8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5" y="2185987"/>
            <a:ext cx="56197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0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487" y="1181100"/>
            <a:ext cx="515302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1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837" y="995362"/>
            <a:ext cx="641032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4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923925"/>
            <a:ext cx="657225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8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1871662"/>
            <a:ext cx="663892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8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312" y="1085850"/>
            <a:ext cx="6429375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2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12" y="1957387"/>
            <a:ext cx="650557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7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443037"/>
            <a:ext cx="647700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27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12" y="1328737"/>
            <a:ext cx="650557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1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7" y="1390650"/>
            <a:ext cx="6562725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58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700" y="1071562"/>
            <a:ext cx="63246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2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1185862"/>
            <a:ext cx="65913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6410" y="887507"/>
            <a:ext cx="8173752" cy="18466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GB" sz="54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  <a:p>
            <a:pPr algn="ctr">
              <a:defRPr/>
            </a:pPr>
            <a:r>
              <a:rPr lang="en-GB" sz="6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  <a:ea typeface="ＭＳ Ｐゴシック" charset="0"/>
              </a:rPr>
              <a:t>Ratio and Proportion </a:t>
            </a:r>
            <a:endParaRPr lang="en-GB" sz="6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25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675" y="985837"/>
            <a:ext cx="672465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9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1009650"/>
            <a:ext cx="65913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0" y="1057275"/>
            <a:ext cx="628650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7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737" y="1076325"/>
            <a:ext cx="6486525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2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5" y="1104900"/>
            <a:ext cx="61912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1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5" y="890587"/>
            <a:ext cx="619125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8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075" y="1028700"/>
            <a:ext cx="641985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3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837" y="1247775"/>
            <a:ext cx="641032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1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847725"/>
            <a:ext cx="66294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3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7" y="1171575"/>
            <a:ext cx="6562725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4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112" y="1709737"/>
            <a:ext cx="65817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6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714500"/>
            <a:ext cx="6553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3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12" y="1076325"/>
            <a:ext cx="6505575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2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7" y="838200"/>
            <a:ext cx="656272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0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900112"/>
            <a:ext cx="66294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975" y="1057275"/>
            <a:ext cx="649605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147762"/>
            <a:ext cx="640080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100137"/>
            <a:ext cx="64770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6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1581150"/>
            <a:ext cx="6638925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1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512" y="2133600"/>
            <a:ext cx="627697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4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1314450"/>
            <a:ext cx="64389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7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312" y="1114425"/>
            <a:ext cx="642937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8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6410" y="887507"/>
            <a:ext cx="8173752" cy="18466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GB" sz="54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  <a:p>
            <a:pPr algn="ctr">
              <a:defRPr/>
            </a:pPr>
            <a:r>
              <a:rPr lang="en-GB" sz="6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  <a:ea typeface="ＭＳ Ｐゴシック" charset="0"/>
              </a:rPr>
              <a:t>Algebra</a:t>
            </a:r>
            <a:endParaRPr lang="en-GB" sz="6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92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1333500"/>
            <a:ext cx="65341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9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2219325"/>
            <a:ext cx="653415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0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975" y="1085850"/>
            <a:ext cx="649605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0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287" y="1933575"/>
            <a:ext cx="6067425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0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162" y="1404937"/>
            <a:ext cx="654367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9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50" y="1747837"/>
            <a:ext cx="4991100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39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1690687"/>
            <a:ext cx="651510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1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612" y="1114425"/>
            <a:ext cx="543877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2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842962"/>
            <a:ext cx="548640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1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362" y="881062"/>
            <a:ext cx="6391275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7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012" y="871537"/>
            <a:ext cx="6657975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4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1119187"/>
            <a:ext cx="6534150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9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887" y="1200150"/>
            <a:ext cx="561022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109662"/>
            <a:ext cx="6248400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4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871537"/>
            <a:ext cx="659130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7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87" y="847725"/>
            <a:ext cx="6143625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5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923925"/>
            <a:ext cx="661987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9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1695450"/>
            <a:ext cx="6619875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2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787" y="1938337"/>
            <a:ext cx="6448425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9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462" y="962025"/>
            <a:ext cx="6315075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5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312" y="928687"/>
            <a:ext cx="6429375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1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895350"/>
            <a:ext cx="66294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7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6410" y="887507"/>
            <a:ext cx="8173752" cy="18466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GB" sz="54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  <a:p>
            <a:pPr algn="ctr">
              <a:defRPr/>
            </a:pPr>
            <a:r>
              <a:rPr lang="en-GB" sz="6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  <a:ea typeface="ＭＳ Ｐゴシック" charset="0"/>
              </a:rPr>
              <a:t>Measurement </a:t>
            </a:r>
            <a:endParaRPr lang="en-GB" sz="6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64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012" y="1762125"/>
            <a:ext cx="66579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76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1009650"/>
            <a:ext cx="657225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7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25" y="1423987"/>
            <a:ext cx="661035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6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0" y="2200275"/>
            <a:ext cx="59817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975" y="895350"/>
            <a:ext cx="649605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7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1909762"/>
            <a:ext cx="659130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0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1352550"/>
            <a:ext cx="65151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6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287" y="1633537"/>
            <a:ext cx="60674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7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900112"/>
            <a:ext cx="653415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1095375"/>
            <a:ext cx="65722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1071562"/>
            <a:ext cx="6619875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1633537"/>
            <a:ext cx="65341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7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147762"/>
            <a:ext cx="655320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4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1323975"/>
            <a:ext cx="666750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5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1290637"/>
            <a:ext cx="6619875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9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0" y="1243012"/>
            <a:ext cx="63627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5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1719262"/>
            <a:ext cx="65341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0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1033462"/>
            <a:ext cx="653415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4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25" y="1181100"/>
            <a:ext cx="661035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6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25" y="947737"/>
            <a:ext cx="668655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975" y="1319212"/>
            <a:ext cx="649605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4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50" y="1123950"/>
            <a:ext cx="67437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9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857250"/>
            <a:ext cx="6572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652587"/>
            <a:ext cx="670560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3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25" y="2152650"/>
            <a:ext cx="668655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5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923925"/>
            <a:ext cx="66294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6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162" y="981075"/>
            <a:ext cx="654367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6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6410" y="887507"/>
            <a:ext cx="8173752" cy="18466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GB" sz="54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  <a:p>
            <a:pPr algn="ctr">
              <a:defRPr/>
            </a:pPr>
            <a:r>
              <a:rPr lang="en-GB" sz="6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  <a:ea typeface="ＭＳ Ｐゴシック" charset="0"/>
              </a:rPr>
              <a:t>Number &amp; Place Value </a:t>
            </a:r>
            <a:endParaRPr lang="en-GB" sz="6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66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852487"/>
            <a:ext cx="659130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2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1200150"/>
            <a:ext cx="65913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4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25" y="852487"/>
            <a:ext cx="661035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6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852487"/>
            <a:ext cx="666750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412" y="895350"/>
            <a:ext cx="635317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5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112" y="1009650"/>
            <a:ext cx="658177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9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6410" y="887507"/>
            <a:ext cx="8173752" cy="18466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GB" sz="54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  <a:p>
            <a:pPr algn="ctr">
              <a:defRPr/>
            </a:pPr>
            <a:r>
              <a:rPr lang="en-GB" sz="6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  <a:ea typeface="ＭＳ Ｐゴシック" charset="0"/>
              </a:rPr>
              <a:t>Properties of Shape  </a:t>
            </a:r>
            <a:endParaRPr lang="en-GB" sz="6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45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2224087"/>
            <a:ext cx="662940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5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75" y="1304925"/>
            <a:ext cx="66484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2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112" y="909637"/>
            <a:ext cx="658177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4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537" y="1204912"/>
            <a:ext cx="587692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4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162" y="2114550"/>
            <a:ext cx="65436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143000"/>
            <a:ext cx="6705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7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852487"/>
            <a:ext cx="643890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9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028700"/>
            <a:ext cx="6096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4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1400175"/>
            <a:ext cx="64389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3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0" y="1247775"/>
            <a:ext cx="636270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5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262" y="1409700"/>
            <a:ext cx="646747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8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524000"/>
            <a:ext cx="6705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7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1095375"/>
            <a:ext cx="66675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5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1023937"/>
            <a:ext cx="657225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4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262" y="1071562"/>
            <a:ext cx="6467475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1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1581150"/>
            <a:ext cx="66294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3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1190625"/>
            <a:ext cx="663892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2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737" y="904875"/>
            <a:ext cx="64865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4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112" y="923925"/>
            <a:ext cx="658177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5" y="971550"/>
            <a:ext cx="638175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7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12" y="985837"/>
            <a:ext cx="6505575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6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909637"/>
            <a:ext cx="6438900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8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487" y="1052512"/>
            <a:ext cx="667702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1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1323975"/>
            <a:ext cx="657225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6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985837"/>
            <a:ext cx="6619875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5" y="1123950"/>
            <a:ext cx="600075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362" y="1752600"/>
            <a:ext cx="639127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895350"/>
            <a:ext cx="65532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4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6410" y="887507"/>
            <a:ext cx="8173752" cy="18466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GB" sz="54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  <a:p>
            <a:pPr algn="ctr">
              <a:defRPr/>
            </a:pPr>
            <a:r>
              <a:rPr lang="en-GB" sz="6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  <a:ea typeface="ＭＳ Ｐゴシック" charset="0"/>
              </a:rPr>
              <a:t>Position and Direction</a:t>
            </a:r>
            <a:endParaRPr lang="en-GB" sz="6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16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025" y="1009650"/>
            <a:ext cx="645795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1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962" y="1014412"/>
            <a:ext cx="593407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112" y="838200"/>
            <a:ext cx="658177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6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162" y="1281112"/>
            <a:ext cx="6543675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1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537" y="1014412"/>
            <a:ext cx="587692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9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87" y="852487"/>
            <a:ext cx="5762625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5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25" y="871537"/>
            <a:ext cx="661035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162" y="885825"/>
            <a:ext cx="6543675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0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1223962"/>
            <a:ext cx="66294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0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112" y="871537"/>
            <a:ext cx="6581775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5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1042987"/>
            <a:ext cx="6619875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2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412" y="919162"/>
            <a:ext cx="6353175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8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462" y="857250"/>
            <a:ext cx="6315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6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12" y="904875"/>
            <a:ext cx="650557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2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587" y="1076325"/>
            <a:ext cx="6600825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312" y="862012"/>
            <a:ext cx="642937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9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462" y="857250"/>
            <a:ext cx="6315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8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162" y="909637"/>
            <a:ext cx="654367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3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687" y="890587"/>
            <a:ext cx="652462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4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2490787"/>
            <a:ext cx="67818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1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012" y="828675"/>
            <a:ext cx="665797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3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900112"/>
            <a:ext cx="6619875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8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6410" y="887507"/>
            <a:ext cx="8173752" cy="18466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GB" sz="54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  <a:p>
            <a:pPr algn="ctr">
              <a:defRPr/>
            </a:pPr>
            <a:r>
              <a:rPr lang="en-GB" sz="6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  <a:ea typeface="ＭＳ Ｐゴシック" charset="0"/>
              </a:rPr>
              <a:t>Statistics</a:t>
            </a:r>
            <a:endParaRPr lang="en-GB" sz="6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42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437" y="942975"/>
            <a:ext cx="671512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6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885825"/>
            <a:ext cx="6619875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5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962" y="952500"/>
            <a:ext cx="669607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6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881062"/>
            <a:ext cx="653415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2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952500"/>
            <a:ext cx="65532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8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587" y="1019175"/>
            <a:ext cx="6600825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6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487" y="928687"/>
            <a:ext cx="6677025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7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7" y="938212"/>
            <a:ext cx="656272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3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862012"/>
            <a:ext cx="6619875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842962"/>
            <a:ext cx="6619875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7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7" y="933450"/>
            <a:ext cx="6562725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7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25" y="947737"/>
            <a:ext cx="668655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112" y="1033462"/>
            <a:ext cx="6581775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6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871537"/>
            <a:ext cx="6638925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7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112" y="795337"/>
            <a:ext cx="5819775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9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881062"/>
            <a:ext cx="657225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1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919162"/>
            <a:ext cx="64389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0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823912"/>
            <a:ext cx="6619875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2462212"/>
            <a:ext cx="659130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9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112" y="995362"/>
            <a:ext cx="658177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6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890587"/>
            <a:ext cx="66294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7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850" y="847725"/>
            <a:ext cx="62103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0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675" y="862012"/>
            <a:ext cx="672465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6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587" y="1062037"/>
            <a:ext cx="6600825" cy="47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4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487" y="823912"/>
            <a:ext cx="6677025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675" y="833437"/>
            <a:ext cx="672465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3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7" y="895350"/>
            <a:ext cx="656272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4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6410" y="887507"/>
            <a:ext cx="8173752" cy="18466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GB" sz="54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  <a:p>
            <a:pPr algn="ctr">
              <a:defRPr/>
            </a:pPr>
            <a:r>
              <a:rPr lang="en-GB" sz="6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  <a:ea typeface="ＭＳ Ｐゴシック" charset="0"/>
              </a:rPr>
              <a:t>Addition &amp; Subtraction</a:t>
            </a:r>
            <a:endParaRPr lang="en-GB" sz="6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74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7" y="1785937"/>
            <a:ext cx="6562725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5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12" y="1228725"/>
            <a:ext cx="6505575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5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587" y="1057275"/>
            <a:ext cx="6600825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5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162" y="1281112"/>
            <a:ext cx="6543675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7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862" y="2452687"/>
            <a:ext cx="677227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1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112" y="1114425"/>
            <a:ext cx="6581775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75" y="1676400"/>
            <a:ext cx="66484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4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262" y="1433512"/>
            <a:ext cx="646747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737" y="1990725"/>
            <a:ext cx="648652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3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012" y="1185862"/>
            <a:ext cx="6657975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8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1643062"/>
            <a:ext cx="65341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6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1862137"/>
            <a:ext cx="666750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4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487" y="1323975"/>
            <a:ext cx="667702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1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262" y="1924050"/>
            <a:ext cx="646747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8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7" y="1190625"/>
            <a:ext cx="656272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687" y="1481137"/>
            <a:ext cx="652462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7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1671637"/>
            <a:ext cx="66675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8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7" y="909637"/>
            <a:ext cx="656272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9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12" y="900112"/>
            <a:ext cx="6505575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0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962" y="2481262"/>
            <a:ext cx="669607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9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2586037"/>
            <a:ext cx="680085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8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787" y="1943100"/>
            <a:ext cx="644842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62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1128712"/>
            <a:ext cx="666750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587" y="1238250"/>
            <a:ext cx="6600825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162" y="1028700"/>
            <a:ext cx="65436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090612"/>
            <a:ext cx="655320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1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1766887"/>
            <a:ext cx="65151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8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7" y="1014412"/>
            <a:ext cx="656272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7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6410" y="887507"/>
            <a:ext cx="8173752" cy="18466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GB" sz="54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  <a:p>
            <a:pPr algn="ctr">
              <a:defRPr/>
            </a:pPr>
            <a:r>
              <a:rPr lang="en-GB" sz="6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  <a:ea typeface="ＭＳ Ｐゴシック" charset="0"/>
              </a:rPr>
              <a:t>Multiplication &amp; Division </a:t>
            </a:r>
            <a:endParaRPr lang="en-GB" sz="6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34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7" y="1995487"/>
            <a:ext cx="656272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9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1919287"/>
            <a:ext cx="607695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7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25" y="1671637"/>
            <a:ext cx="661035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4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904875"/>
            <a:ext cx="65913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1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604962"/>
            <a:ext cx="65532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1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1452562"/>
            <a:ext cx="657225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3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25" y="2033587"/>
            <a:ext cx="661035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7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387" y="1266825"/>
            <a:ext cx="6753225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0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2147887"/>
            <a:ext cx="657225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3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162" y="1843087"/>
            <a:ext cx="654367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9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737" y="2052637"/>
            <a:ext cx="64865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4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25" y="1609725"/>
            <a:ext cx="661035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5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212" y="1590675"/>
            <a:ext cx="650557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4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012" y="2185987"/>
            <a:ext cx="665797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0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975" y="1095375"/>
            <a:ext cx="649605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8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25" y="919162"/>
            <a:ext cx="661035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7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112" y="1281112"/>
            <a:ext cx="6581775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9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7" y="2109787"/>
            <a:ext cx="65627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0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1185862"/>
            <a:ext cx="66294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1295400"/>
            <a:ext cx="6629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5" y="1057275"/>
            <a:ext cx="600075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4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1243012"/>
            <a:ext cx="6629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9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987" y="2419350"/>
            <a:ext cx="7058025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3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637" y="1781175"/>
            <a:ext cx="656272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8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025" y="1628775"/>
            <a:ext cx="64579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1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1009650"/>
            <a:ext cx="661987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0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1009650"/>
            <a:ext cx="65151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6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1981200"/>
            <a:ext cx="663892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9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6410" y="887507"/>
            <a:ext cx="8173752" cy="18466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en-GB" sz="54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  <a:p>
            <a:pPr algn="ctr">
              <a:defRPr/>
            </a:pPr>
            <a:r>
              <a:rPr lang="en-GB" sz="6000" b="1" dirty="0" smtClean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  <a:ea typeface="ＭＳ Ｐゴシック" charset="0"/>
              </a:rPr>
              <a:t>Fractions </a:t>
            </a:r>
            <a:endParaRPr lang="en-GB" sz="6000" b="1" dirty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99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25" y="1800225"/>
            <a:ext cx="668655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5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487" y="1357312"/>
            <a:ext cx="667702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4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587" y="2005012"/>
            <a:ext cx="660082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090612"/>
            <a:ext cx="670560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3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2014537"/>
            <a:ext cx="65913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7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450" y="890587"/>
            <a:ext cx="65151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3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25" y="1947862"/>
            <a:ext cx="661035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0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162" y="1290637"/>
            <a:ext cx="6543675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1785937"/>
            <a:ext cx="653415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1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812" y="2343150"/>
            <a:ext cx="681037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9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1281112"/>
            <a:ext cx="6619875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2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262" y="900112"/>
            <a:ext cx="6467475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4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987" y="1933575"/>
            <a:ext cx="6296025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9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847725"/>
            <a:ext cx="65341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0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1619250"/>
            <a:ext cx="6477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6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276350"/>
            <a:ext cx="65532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55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762" y="823912"/>
            <a:ext cx="6086475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5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0" y="1252537"/>
            <a:ext cx="61341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3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675" y="2228850"/>
            <a:ext cx="672465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4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687" y="1709737"/>
            <a:ext cx="652462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1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27</Words>
  <Application>Microsoft Office PowerPoint</Application>
  <PresentationFormat>Widescreen</PresentationFormat>
  <Paragraphs>24</Paragraphs>
  <Slides>277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277</vt:i4>
      </vt:variant>
    </vt:vector>
  </HeadingPairs>
  <TitlesOfParts>
    <vt:vector size="287" baseType="lpstr">
      <vt:lpstr>ＭＳ Ｐゴシック</vt:lpstr>
      <vt:lpstr>Arial</vt:lpstr>
      <vt:lpstr>Calibri</vt:lpstr>
      <vt:lpstr>Calibri Light</vt:lpstr>
      <vt:lpstr>Sassoon Infant Md</vt:lpstr>
      <vt:lpstr>Sassoon Infant Rg</vt:lpstr>
      <vt:lpstr>Twinkl</vt:lpstr>
      <vt:lpstr>Twinkl SemiBold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Miss T. Wilding</dc:creator>
  <cp:lastModifiedBy>Miss T. Wilding</cp:lastModifiedBy>
  <cp:revision>22</cp:revision>
  <dcterms:created xsi:type="dcterms:W3CDTF">2022-03-11T08:36:10Z</dcterms:created>
  <dcterms:modified xsi:type="dcterms:W3CDTF">2022-04-05T12:16:41Z</dcterms:modified>
</cp:coreProperties>
</file>