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1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0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4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inkl" pitchFamily="2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3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9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5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6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0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6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38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inkl" pitchFamily="2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31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Success Criteria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 SemiBold" pitchFamily="2" charset="0"/>
                <a:ea typeface="+mj-ea"/>
                <a:cs typeface="+mj-cs"/>
              </a:rPr>
              <a:t>Aim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 SemiBold" pitchFamily="2" charset="0"/>
              <a:ea typeface="+mj-ea"/>
              <a:cs typeface="+mj-cs"/>
            </a:endParaRP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1 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Statement 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 pitchFamily="2" charset="0"/>
                <a:cs typeface="+mn-cs"/>
              </a:rPr>
              <a:t>Sub statement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winkl" pitchFamily="2" charset="0"/>
              <a:cs typeface="+mn-cs"/>
            </a:endParaRP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32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94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9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1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111D-9E23-4582-A0E6-908478D667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3F83-FA59-4579-A576-B8EF49ACAC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13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ＭＳ Ｐゴシック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6410" y="887507"/>
            <a:ext cx="8173752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GB" sz="54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  <a:p>
            <a:pPr algn="ctr">
              <a:defRPr/>
            </a:pPr>
            <a:r>
              <a:rPr lang="en-GB" sz="6000" b="1" dirty="0" smtClean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ＭＳ Ｐゴシック" charset="0"/>
              </a:rPr>
              <a:t>Algebra</a:t>
            </a:r>
            <a:endParaRPr lang="en-GB" sz="6000" b="1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833437"/>
            <a:ext cx="72866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852487"/>
            <a:ext cx="72866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133475"/>
            <a:ext cx="72771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138237"/>
            <a:ext cx="73533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7" y="1185862"/>
            <a:ext cx="73628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866775"/>
            <a:ext cx="73533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52487"/>
            <a:ext cx="73152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871537"/>
            <a:ext cx="72961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895475"/>
            <a:ext cx="71818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938212"/>
            <a:ext cx="73056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257300"/>
            <a:ext cx="72580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842962"/>
            <a:ext cx="7267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2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871537"/>
            <a:ext cx="72104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731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1028700"/>
            <a:ext cx="72294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47850"/>
            <a:ext cx="72485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309687"/>
            <a:ext cx="72199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709737"/>
            <a:ext cx="7258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100137"/>
            <a:ext cx="72771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57250"/>
            <a:ext cx="73723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Sassoon Infant Md</vt:lpstr>
      <vt:lpstr>Sassoon Infant Rg</vt:lpstr>
      <vt:lpstr>Twinkl</vt:lpstr>
      <vt:lpstr>Twinkl SemiBold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T. Wilding</dc:creator>
  <cp:lastModifiedBy>Miss T. Wilding</cp:lastModifiedBy>
  <cp:revision>1</cp:revision>
  <dcterms:created xsi:type="dcterms:W3CDTF">2022-03-11T08:36:10Z</dcterms:created>
  <dcterms:modified xsi:type="dcterms:W3CDTF">2022-03-11T08:36:30Z</dcterms:modified>
</cp:coreProperties>
</file>