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42" d="100"/>
          <a:sy n="4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2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34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98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Success Criteria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Aim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Sub statement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285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94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57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86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37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72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51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6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5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4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05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59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ＭＳ Ｐゴシック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410" y="887507"/>
            <a:ext cx="8173752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 w="12700">
                <a:solidFill>
                  <a:srgbClr val="4A4A4A">
                    <a:satMod val="155000"/>
                  </a:srgbClr>
                </a:solidFill>
                <a:prstDash val="solid"/>
              </a:ln>
              <a:solidFill>
                <a:srgbClr val="F4F2F2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ssoon Infant Rg"/>
              <a:ea typeface="ＭＳ Ｐゴシック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 w="12700">
                  <a:solidFill>
                    <a:srgbClr val="4A4A4A">
                      <a:satMod val="155000"/>
                    </a:srgbClr>
                  </a:solidFill>
                  <a:prstDash val="solid"/>
                </a:ln>
                <a:solidFill>
                  <a:srgbClr val="F4F2F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ssoon Infant Rg"/>
                <a:ea typeface="ＭＳ Ｐゴシック" charset="0"/>
                <a:cs typeface="+mn-cs"/>
              </a:rPr>
              <a:t>Addition and Subtraction </a:t>
            </a:r>
            <a:endParaRPr kumimoji="0" lang="en-GB" sz="6000" b="1" i="0" u="none" strike="noStrike" kern="1200" cap="none" spc="0" normalizeH="0" baseline="0" noProof="0" dirty="0">
              <a:ln w="12700">
                <a:solidFill>
                  <a:srgbClr val="4A4A4A">
                    <a:satMod val="155000"/>
                  </a:srgbClr>
                </a:solidFill>
                <a:prstDash val="solid"/>
              </a:ln>
              <a:solidFill>
                <a:srgbClr val="F4F2F2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ssoon Infant Rg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7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119187"/>
            <a:ext cx="73056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24012"/>
            <a:ext cx="72390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795462"/>
            <a:ext cx="72771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890712"/>
            <a:ext cx="73247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119187"/>
            <a:ext cx="72390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443037"/>
            <a:ext cx="72199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628775"/>
            <a:ext cx="72675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862012"/>
            <a:ext cx="72675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828675"/>
            <a:ext cx="72866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895475"/>
            <a:ext cx="73437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728787"/>
            <a:ext cx="72580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971550"/>
            <a:ext cx="72675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876425"/>
            <a:ext cx="72580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33450"/>
            <a:ext cx="73152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809625"/>
            <a:ext cx="73247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033462"/>
            <a:ext cx="72866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671637"/>
            <a:ext cx="73056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829627"/>
            <a:ext cx="73628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028700"/>
            <a:ext cx="7277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271587"/>
            <a:ext cx="7239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919287"/>
            <a:ext cx="72771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1128712"/>
            <a:ext cx="72866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643062"/>
            <a:ext cx="72580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1462087"/>
            <a:ext cx="72294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890712"/>
            <a:ext cx="7239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Sassoon Infant Md</vt:lpstr>
      <vt:lpstr>Sassoon Infant Rg</vt:lpstr>
      <vt:lpstr>Twinkl</vt:lpstr>
      <vt:lpstr>Twinkl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T. Wilding</dc:creator>
  <cp:lastModifiedBy>Miss T. Wilding</cp:lastModifiedBy>
  <cp:revision>1</cp:revision>
  <dcterms:created xsi:type="dcterms:W3CDTF">2022-03-10T08:44:06Z</dcterms:created>
  <dcterms:modified xsi:type="dcterms:W3CDTF">2022-03-10T08:44:36Z</dcterms:modified>
</cp:coreProperties>
</file>