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0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36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434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15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4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68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50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02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03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94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69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67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59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5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</a:endParaRPr>
          </a:p>
          <a:p>
            <a:pPr algn="ctr">
              <a:defRPr/>
            </a:pPr>
            <a:r>
              <a:rPr lang="en-GB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Number and Place Value Revision </a:t>
            </a:r>
            <a:endParaRPr lang="en-GB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81187"/>
            <a:ext cx="7315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714500"/>
            <a:ext cx="7334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343025"/>
            <a:ext cx="72771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309687"/>
            <a:ext cx="72580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524000"/>
            <a:ext cx="7286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647825"/>
            <a:ext cx="72866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47825"/>
            <a:ext cx="7239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895475"/>
            <a:ext cx="73056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709737"/>
            <a:ext cx="73247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857250"/>
            <a:ext cx="7334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85862"/>
            <a:ext cx="73152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890712"/>
            <a:ext cx="7267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71625"/>
            <a:ext cx="73152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724025"/>
            <a:ext cx="73056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171575"/>
            <a:ext cx="72866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1895475"/>
            <a:ext cx="71913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890587"/>
            <a:ext cx="72771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871662"/>
            <a:ext cx="73914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252537"/>
            <a:ext cx="73723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181100"/>
            <a:ext cx="73342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490662"/>
            <a:ext cx="72485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281112"/>
            <a:ext cx="72866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919287"/>
            <a:ext cx="73247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885950"/>
            <a:ext cx="7277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905000"/>
            <a:ext cx="7324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Sassoon Infant Md</vt:lpstr>
      <vt:lpstr>Sassoon Infant Rg</vt:lpstr>
      <vt:lpstr>Twinkl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2</cp:revision>
  <dcterms:created xsi:type="dcterms:W3CDTF">2022-03-10T08:34:27Z</dcterms:created>
  <dcterms:modified xsi:type="dcterms:W3CDTF">2022-03-10T08:36:20Z</dcterms:modified>
</cp:coreProperties>
</file>