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5" r:id="rId3"/>
    <p:sldId id="2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D0F59-0D79-422E-8F21-F1EE93E0D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D7D3E-AD64-4B3B-93C6-9F87D4406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85676-F897-41A9-BB30-953BF420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115B8-F446-4999-88D0-AADB610A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7C446-B169-4476-9BB0-EBA396988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4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848A0-8CAC-4F53-8D53-4289CDF3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E0567-70E9-48F6-A1AC-D9B6DB778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E4F4F-1DD3-449A-8C6F-D062E0C5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2A27E-FC12-4155-8F3A-417999EF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46E29-9F8F-4C33-9AA1-E03CD9B5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8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FCCF2-F7C1-47DA-AD31-6791C6783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92154-71FD-4877-9E41-6ABD1AC9A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D1D54-5BF0-4181-8FDE-4E20D18D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A8239-B96F-4711-9F1D-A802F3E2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0D34-5E1B-4466-87D2-56397F9B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43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/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99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79726-86B7-4E65-9B84-A2E10DF08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3B6D-6C16-435D-917F-2DB83FA7D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C2473-2297-4AAE-989D-66F073B70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01378-F65D-4436-91F2-63AF9266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11B29-29DD-454E-972E-8A53A495A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0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A96C8-1E0C-4958-A4F2-115DB53B3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571DC-273D-4F2E-8EA2-548E2CC65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7A6D4-CC20-42D4-8138-29D6F1CF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0D81-8AE1-4B41-B052-883D8EB9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9252E-537C-40DA-825B-6878BCD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68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1D7D-0C34-4EFF-8B55-15D19EB5D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FC47D-2788-4371-9D11-BB30F90AD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5F33DE-2FA8-493D-8D93-29E3D6C5A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4D3F6-661F-4CB8-AF3E-7123A0C3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E8656-F334-4795-8602-8C1D934D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49E18-FDBC-4D84-9D43-01F23DF2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6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9AD7-E33E-4258-A2D1-4DAF223E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D7024-FBCF-4541-B5BE-9CF8810FE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39C40-E65C-43A7-87C1-D8FB70919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F1CFE-F500-4902-86D5-2DDA4EEEA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38DF9-C065-4167-B907-0FC5086CE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A5941C-C35E-4ACE-A7F8-C383EFD0F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CDD8AA-BEE8-41D9-B32A-229A6FEC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83F8B5-F7ED-4052-9435-361C6C6AB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8413D-93E7-4F4B-AC6D-5BF07C4F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21149-8685-465F-9B3A-3C8CBAB9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44E8A-3E77-4123-BC8C-742341C0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BE216-1AD9-4D3F-851F-71F38C18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84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F4827-C58D-473D-AD84-2C8A7C0C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4E892-7FBB-457C-83E0-B80084AC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57061-2593-43F7-A8F8-E70510F4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0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C9C50-4BFB-41B6-9185-73D2B1E0C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E434-8EED-420E-85B3-A4DE2CD1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DAB17-190E-4E3F-9DDE-7052B556E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2DDF7-5145-4814-81EB-C34A69C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394E9-8F01-4D6D-8BD3-104F0AAE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5E281-C6A4-4C32-A8CB-5626F451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83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324BD-52DC-4B86-834F-0D16DD86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439A72-7605-4CF1-9C76-BFFA90572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9530A-D55E-42E4-A0CD-E47FF7F60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24987-4994-44BD-88FC-D61FD120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8E870-208A-4790-86EA-63EC9D57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01D60-8653-41D6-96CC-4DD96868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C99CF-295A-42F0-912F-B1304E2E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DA0E1-EF05-4F12-9F29-665ECF7D3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D65F7-B09B-4F8A-A079-39755E27F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8B8BD-355F-4B3F-AF51-383ED93C6619}" type="datetimeFigureOut">
              <a:rPr lang="en-GB" smtClean="0"/>
              <a:t>10/09/2025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95828-99F6-4138-877D-CDB28C62F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F603F-3944-4066-966F-985B0C546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9F4D-97D1-40B1-B0B0-7C5496EEF8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15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winkl.co.uk/resources/australian-resources-3---4/australian-resources-3---4-classroom-management/australian-resources-3---4-classroom-management-class-organisation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twinkl.co.uk/resources/australian-resources-3---4/australian-resources-3---4-classroom-management/australian-resources-3---4-classroom-management-class-organisation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winkl.co.uk/resources/australian-resources-3---4/australian-resources-3---4-classroom-management/australian-resources-3---4-classroom-management-class-organisation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919435" y="457586"/>
            <a:ext cx="8220075" cy="466341"/>
          </a:xfrm>
        </p:spPr>
        <p:txBody>
          <a:bodyPr/>
          <a:lstStyle/>
          <a:p>
            <a:r>
              <a:rPr lang="en-GB" sz="3600" u="sng" dirty="0">
                <a:solidFill>
                  <a:schemeClr val="accent5">
                    <a:lumMod val="75000"/>
                  </a:schemeClr>
                </a:solidFill>
                <a:latin typeface="Twinkl Precursive" panose="02000000000000000000" pitchFamily="2" charset="0"/>
              </a:rPr>
              <a:t>Year 6 Writing Assessment Framework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D863E6A5-257F-4C78-B55A-A701076C6D47}"/>
              </a:ext>
            </a:extLst>
          </p:cNvPr>
          <p:cNvSpPr/>
          <p:nvPr/>
        </p:nvSpPr>
        <p:spPr>
          <a:xfrm>
            <a:off x="9912351" y="6486011"/>
            <a:ext cx="1204111" cy="73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434" y="1062704"/>
            <a:ext cx="10156807" cy="508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D863E6A5-257F-4C78-B55A-A701076C6D47}"/>
              </a:ext>
            </a:extLst>
          </p:cNvPr>
          <p:cNvSpPr/>
          <p:nvPr/>
        </p:nvSpPr>
        <p:spPr>
          <a:xfrm>
            <a:off x="9912351" y="6486011"/>
            <a:ext cx="1204111" cy="73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34" y="478895"/>
            <a:ext cx="7837944" cy="577331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2919ED8-3440-43EF-A798-89C02538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51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D863E6A5-257F-4C78-B55A-A701076C6D47}"/>
              </a:ext>
            </a:extLst>
          </p:cNvPr>
          <p:cNvSpPr/>
          <p:nvPr/>
        </p:nvSpPr>
        <p:spPr>
          <a:xfrm>
            <a:off x="9912351" y="6486011"/>
            <a:ext cx="1204111" cy="73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8" y="478895"/>
            <a:ext cx="10924888" cy="577331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75B6B7E-91DB-4363-8CF0-C225B9EAE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2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Twinkl</vt:lpstr>
      <vt:lpstr>Twinkl Precursive</vt:lpstr>
      <vt:lpstr>Office Theme</vt:lpstr>
      <vt:lpstr>Year 6 Writing Assessment Framework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Writing Expectation</dc:title>
  <dc:creator>Talia Wilding</dc:creator>
  <cp:lastModifiedBy>Talia Wilding</cp:lastModifiedBy>
  <cp:revision>2</cp:revision>
  <dcterms:created xsi:type="dcterms:W3CDTF">2025-09-10T16:05:11Z</dcterms:created>
  <dcterms:modified xsi:type="dcterms:W3CDTF">2025-09-10T16:07:27Z</dcterms:modified>
</cp:coreProperties>
</file>