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EF2E4-ABC0-E580-CE7C-54BE97E6C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13402D-B13C-0819-8ED3-F665A2E45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CDDDC-4CBD-D5C8-CE4F-DDD668E12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0809-4B03-4B06-9744-AEDF3F2B9C10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D3581-2BF1-1482-BEC9-2466EE2A4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1001A-7019-E04B-8602-EB5910A4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7F9-B056-4866-B733-DB84627CA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50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EF52-0089-BD6D-C9E7-7221A84C4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C7776-DA81-20BB-DF54-9E72F7400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D73E4-52ED-66F4-9018-0711C155F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0809-4B03-4B06-9744-AEDF3F2B9C10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3B988-6D24-99F1-79E3-EDE25E36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AB1AA-C2FF-1636-3A41-0632B292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7F9-B056-4866-B733-DB84627CA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411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AC3533-D861-AFCD-954D-999997E49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48777-372C-FD97-5B48-5D653AB78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63CA5-338D-5412-F362-5F8F6745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0809-4B03-4B06-9744-AEDF3F2B9C10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B8E8F-19F1-ABF8-E129-AC5F429C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D1025-89A7-4A4E-8683-6022650C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7F9-B056-4866-B733-DB84627CA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24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71BD-0D56-A4B6-1CA5-A9BFAC92B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9CC68-34FC-5133-FDC6-34B055506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CBFC7-3FD7-35D3-0E41-9307DD8CE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0809-4B03-4B06-9744-AEDF3F2B9C10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9038A-AA5B-8C68-439F-4FAEF8F88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565FB-E421-ADE9-C7F0-F5EFD8873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7F9-B056-4866-B733-DB84627CA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13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B30E1-E69D-66AA-5A00-69ABF73B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6D830-73A5-9436-A65C-EF34DB75D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EF163-3700-1DAB-26B0-260B8D71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0809-4B03-4B06-9744-AEDF3F2B9C10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919AD-C5B9-EEA4-ABE3-D26AD743D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4F9ED-C64D-0CAE-D285-4BF2410C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7F9-B056-4866-B733-DB84627CA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9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BA620-9468-AF7C-52B0-E9EEF4B2B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7A8C3-089E-800A-3245-818782D76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59A4F-9C93-E8BC-1A53-AA92FFB24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55280-C832-D067-AD22-295F7902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0809-4B03-4B06-9744-AEDF3F2B9C10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27DA5-DD1D-6B3F-E133-896F221E4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AAAD-331B-8949-B4E5-EA60F4809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7F9-B056-4866-B733-DB84627CA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813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F1819-D2A1-F88F-37FE-14A3B777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E4C94-49EC-9263-2E29-F68A0374D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FD67B-C381-C808-BF98-150DDD310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219DAB-DAF3-1B0A-5620-B7C77DEE0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090084-63A1-7E3F-41E1-6BCA5A895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904BA6-43EC-6DB5-4D7F-F9B0BE37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0809-4B03-4B06-9744-AEDF3F2B9C10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2B20CC-EEFD-1C0C-6836-376B141E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BE77AD-C693-8AE0-795A-A5D66E5C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7F9-B056-4866-B733-DB84627CA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2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5D71E-009B-EEA0-89C5-2904E324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BC47D-9824-AE89-41BB-D0A9C0FD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0809-4B03-4B06-9744-AEDF3F2B9C10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613F7-708E-CA6D-2307-7CAD3D9DC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4E1C97-0D8C-4DC3-3953-C114367E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7F9-B056-4866-B733-DB84627CA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81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C633C0-2736-5BE8-F8D9-EDA0023C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0809-4B03-4B06-9744-AEDF3F2B9C10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25DF84-91A3-3412-DE53-1BFD1FCC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389F9-0382-C8D8-6971-0570B058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7F9-B056-4866-B733-DB84627CA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277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2A55-2A83-F7E4-71F4-41E0BF7EC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6349A-E80A-29A1-2DBC-549EA6014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D3E3C-66C0-6154-DE48-86250129E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011C0-0620-31B4-8779-A1F6C9213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0809-4B03-4B06-9744-AEDF3F2B9C10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82A6E-9AB8-2B81-283F-FB46CC5F1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93D28-04A2-B5B7-1A82-A471B563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7F9-B056-4866-B733-DB84627CA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00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4BCA-97BD-6F96-6423-932D9623C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900A91-FEDB-BF86-A299-0FDEED185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89E96-265F-9FEC-2293-CC5636180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EA0C5-8808-A694-65B6-FF2F72A5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50809-4B03-4B06-9744-AEDF3F2B9C10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78B18-6953-DF93-49F8-49AAE878F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02970-E49F-7DDB-EDDB-478BBC01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47F9-B056-4866-B733-DB84627CA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82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948B75-FBA9-6BA9-EBAC-0614EC249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E4A2F-8DD6-77AA-49DB-6BE2085CA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F2A07-89A5-37E5-9362-ED9889371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D50809-4B03-4B06-9744-AEDF3F2B9C10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027FA-1C47-0E6D-C5E4-A452BCD29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31C53-34F1-6AE6-5124-700972D23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2447F9-B056-4866-B733-DB84627CA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76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E5B639-57F2-DFCE-0813-708AAAFD8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70748" cy="3351229"/>
          </a:xfrm>
          <a:prstGeom prst="rect">
            <a:avLst/>
          </a:prstGeom>
        </p:spPr>
      </p:pic>
      <p:pic>
        <p:nvPicPr>
          <p:cNvPr id="7" name="Picture 6" descr="A group of children standing in a line&#10;&#10;AI-generated content may be incorrect.">
            <a:extLst>
              <a:ext uri="{FF2B5EF4-FFF2-40B4-BE49-F238E27FC236}">
                <a16:creationId xmlns:a16="http://schemas.microsoft.com/office/drawing/2014/main" id="{A5EAE9AA-D4C6-00CB-541F-05B7349D5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/>
          <a:stretch>
            <a:fillRect/>
          </a:stretch>
        </p:blipFill>
        <p:spPr>
          <a:xfrm rot="5400000">
            <a:off x="5442898" y="124451"/>
            <a:ext cx="3351231" cy="3126611"/>
          </a:xfrm>
          <a:prstGeom prst="rect">
            <a:avLst/>
          </a:prstGeom>
        </p:spPr>
      </p:pic>
      <p:pic>
        <p:nvPicPr>
          <p:cNvPr id="9" name="Picture 8" descr="A group of children drawing on the pavement&#10;&#10;AI-generated content may be incorrect.">
            <a:extLst>
              <a:ext uri="{FF2B5EF4-FFF2-40B4-BE49-F238E27FC236}">
                <a16:creationId xmlns:a16="http://schemas.microsoft.com/office/drawing/2014/main" id="{DC2C8093-7772-34B6-5A16-37CA94081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7213" y="4236635"/>
            <a:ext cx="3001386" cy="2251040"/>
          </a:xfrm>
          <a:prstGeom prst="rect">
            <a:avLst/>
          </a:prstGeom>
        </p:spPr>
      </p:pic>
      <p:pic>
        <p:nvPicPr>
          <p:cNvPr id="21" name="Picture 20" descr="A group of children painting&#10;&#10;AI-generated content may be incorrect.">
            <a:extLst>
              <a:ext uri="{FF2B5EF4-FFF2-40B4-BE49-F238E27FC236}">
                <a16:creationId xmlns:a16="http://schemas.microsoft.com/office/drawing/2014/main" id="{FBFAA1C2-3D19-2A03-A6ED-27677D264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7746" y="3634518"/>
            <a:ext cx="3756509" cy="2817382"/>
          </a:xfrm>
          <a:prstGeom prst="rect">
            <a:avLst/>
          </a:prstGeom>
        </p:spPr>
      </p:pic>
      <p:pic>
        <p:nvPicPr>
          <p:cNvPr id="23" name="Picture 22" descr="A child painting a pizza&#10;&#10;AI-generated content may be incorrect.">
            <a:extLst>
              <a:ext uri="{FF2B5EF4-FFF2-40B4-BE49-F238E27FC236}">
                <a16:creationId xmlns:a16="http://schemas.microsoft.com/office/drawing/2014/main" id="{AE3D4685-90FF-0756-497D-252CFB9531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0864" y="3689850"/>
            <a:ext cx="3656771" cy="2742578"/>
          </a:xfrm>
          <a:prstGeom prst="rect">
            <a:avLst/>
          </a:prstGeom>
        </p:spPr>
      </p:pic>
      <p:pic>
        <p:nvPicPr>
          <p:cNvPr id="25" name="Picture 24" descr="A group of kids painting a car&#10;&#10;AI-generated content may be incorrect.">
            <a:extLst>
              <a:ext uri="{FF2B5EF4-FFF2-40B4-BE49-F238E27FC236}">
                <a16:creationId xmlns:a16="http://schemas.microsoft.com/office/drawing/2014/main" id="{6C564EDD-FB91-5821-F551-46CA2DC36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5346" y="3929616"/>
            <a:ext cx="3382752" cy="2537064"/>
          </a:xfrm>
          <a:prstGeom prst="rect">
            <a:avLst/>
          </a:prstGeom>
        </p:spPr>
      </p:pic>
      <p:pic>
        <p:nvPicPr>
          <p:cNvPr id="27" name="Picture 26" descr="A group of kids painting a bear&#10;&#10;AI-generated content may be incorrect.">
            <a:extLst>
              <a:ext uri="{FF2B5EF4-FFF2-40B4-BE49-F238E27FC236}">
                <a16:creationId xmlns:a16="http://schemas.microsoft.com/office/drawing/2014/main" id="{F912E11D-06B6-CE56-BFAE-D2B89D6316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7309" y="3722786"/>
            <a:ext cx="3568941" cy="2676706"/>
          </a:xfrm>
          <a:prstGeom prst="rect">
            <a:avLst/>
          </a:prstGeom>
        </p:spPr>
      </p:pic>
      <p:pic>
        <p:nvPicPr>
          <p:cNvPr id="29" name="Picture 28" descr="A red and white box with a red and black design on it&#10;&#10;AI-generated content may be incorrect.">
            <a:extLst>
              <a:ext uri="{FF2B5EF4-FFF2-40B4-BE49-F238E27FC236}">
                <a16:creationId xmlns:a16="http://schemas.microsoft.com/office/drawing/2014/main" id="{85D98383-C4C9-CF76-F3BE-F9C3706032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4" r="13123"/>
          <a:stretch>
            <a:fillRect/>
          </a:stretch>
        </p:blipFill>
        <p:spPr>
          <a:xfrm rot="5400000">
            <a:off x="8768649" y="-244773"/>
            <a:ext cx="3164954" cy="36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42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582B-BD17-2C59-BE5A-C5E919B8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71C14-D8FE-C858-2DBE-AD43723DE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 descr="A group of children painting on a cardboard box&#10;&#10;AI-generated content may be incorrect.">
            <a:extLst>
              <a:ext uri="{FF2B5EF4-FFF2-40B4-BE49-F238E27FC236}">
                <a16:creationId xmlns:a16="http://schemas.microsoft.com/office/drawing/2014/main" id="{A33C7BEF-17E2-AD3B-AF65-05F50469E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t="385"/>
          <a:stretch>
            <a:fillRect/>
          </a:stretch>
        </p:blipFill>
        <p:spPr>
          <a:xfrm rot="5400000">
            <a:off x="2677970" y="33082"/>
            <a:ext cx="5254389" cy="5123721"/>
          </a:xfrm>
          <a:prstGeom prst="rect">
            <a:avLst/>
          </a:prstGeom>
        </p:spPr>
      </p:pic>
      <p:pic>
        <p:nvPicPr>
          <p:cNvPr id="13" name="Picture 12" descr="A child and child painting on a table&#10;&#10;AI-generated content may be incorrect.">
            <a:extLst>
              <a:ext uri="{FF2B5EF4-FFF2-40B4-BE49-F238E27FC236}">
                <a16:creationId xmlns:a16="http://schemas.microsoft.com/office/drawing/2014/main" id="{BCFA6CD3-8D3F-A928-5FEC-5353916D5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9204" y="3303115"/>
            <a:ext cx="4094139" cy="3070605"/>
          </a:xfrm>
          <a:prstGeom prst="rect">
            <a:avLst/>
          </a:prstGeom>
        </p:spPr>
      </p:pic>
      <p:pic>
        <p:nvPicPr>
          <p:cNvPr id="15" name="Picture 14" descr="A group of kids painting&#10;&#10;AI-generated content may be incorrect.">
            <a:extLst>
              <a:ext uri="{FF2B5EF4-FFF2-40B4-BE49-F238E27FC236}">
                <a16:creationId xmlns:a16="http://schemas.microsoft.com/office/drawing/2014/main" id="{3C0AF8A3-24DB-2A37-B2C6-89CFF0652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6411" y="3154976"/>
            <a:ext cx="4232028" cy="3174021"/>
          </a:xfrm>
          <a:prstGeom prst="rect">
            <a:avLst/>
          </a:prstGeom>
        </p:spPr>
      </p:pic>
      <p:pic>
        <p:nvPicPr>
          <p:cNvPr id="17" name="Picture 16" descr="A group of children painting&#10;&#10;AI-generated content may be incorrect.">
            <a:extLst>
              <a:ext uri="{FF2B5EF4-FFF2-40B4-BE49-F238E27FC236}">
                <a16:creationId xmlns:a16="http://schemas.microsoft.com/office/drawing/2014/main" id="{0B7A8228-6D8E-741A-3DFD-051C578D7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1095" y="441188"/>
            <a:ext cx="3555319" cy="2666489"/>
          </a:xfrm>
          <a:prstGeom prst="rect">
            <a:avLst/>
          </a:prstGeom>
        </p:spPr>
      </p:pic>
      <p:pic>
        <p:nvPicPr>
          <p:cNvPr id="19" name="Picture 18" descr="A group of children painting on a table&#10;&#10;AI-generated content may be incorrect.">
            <a:extLst>
              <a:ext uri="{FF2B5EF4-FFF2-40B4-BE49-F238E27FC236}">
                <a16:creationId xmlns:a16="http://schemas.microsoft.com/office/drawing/2014/main" id="{C9E7B54D-89DB-D9F5-1B24-167A62B6A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/>
          <a:stretch>
            <a:fillRect/>
          </a:stretch>
        </p:blipFill>
        <p:spPr>
          <a:xfrm rot="5400000">
            <a:off x="-34817" y="15128"/>
            <a:ext cx="2825501" cy="2730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7BD8A1-0C27-F6AD-E606-D7A57DFD0CCB}"/>
              </a:ext>
            </a:extLst>
          </p:cNvPr>
          <p:cNvSpPr txBox="1"/>
          <p:nvPr/>
        </p:nvSpPr>
        <p:spPr>
          <a:xfrm>
            <a:off x="3488865" y="5407522"/>
            <a:ext cx="55039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Sassoon Penpals" panose="02000400000000000000" pitchFamily="2" charset="0"/>
              </a:rPr>
              <a:t>Our pirate ship!</a:t>
            </a:r>
          </a:p>
        </p:txBody>
      </p:sp>
    </p:spTree>
    <p:extLst>
      <p:ext uri="{BB962C8B-B14F-4D97-AF65-F5344CB8AC3E}">
        <p14:creationId xmlns:p14="http://schemas.microsoft.com/office/powerpoint/2010/main" val="3341570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</Words>
  <Application>Microsoft Office PowerPoint</Application>
  <PresentationFormat>Widescreen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Sassoon Penpals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Natalie Procter</dc:creator>
  <cp:lastModifiedBy>Natalie Procter</cp:lastModifiedBy>
  <cp:revision>1</cp:revision>
  <dcterms:created xsi:type="dcterms:W3CDTF">2025-07-16T06:28:20Z</dcterms:created>
  <dcterms:modified xsi:type="dcterms:W3CDTF">2025-07-16T06:34:24Z</dcterms:modified>
</cp:coreProperties>
</file>