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85504-AADA-7577-24BA-E182B6A5F4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B88905-7A82-B945-0224-1A2611D317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AC5CED-2C8D-2AD9-9D56-42178BEE0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0BB39-9C56-B3DE-0AFD-772FF0CF9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24728-D14C-94EF-2A08-C19C6032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09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DB8CE-F6DA-3593-B16E-3064FEDE9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393828-9B7A-3B81-9861-C5C9BAB1A9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B36B7-83ED-BE02-A964-3F9936824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864A6-4C6F-48BF-3AD6-E81AE05AE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036053-F1AF-BB33-4C1B-284BC8F91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993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9C234A-C442-D5D0-F8D1-9DA690575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B2F27B-61D1-13F2-451B-3B99EF99C4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F2D7C5-7B7D-2A2C-2016-E5F83A38A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5F6F5-2819-EF4C-5156-638F1F1BF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F615B-956C-7F81-5C49-E93CD184D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3393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ADA68-9EAC-D192-9901-4D0353950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FC16A-B025-6251-B63C-73209D76E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DEEF5-3B07-5852-F836-459FB42F0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2A80F5-8DCD-C3A5-3FF3-168C2126D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FFE7F-A68D-16C6-86CB-EB5F88E5B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474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14551-FF93-A221-91E6-9ED6497FC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75463F-C8DE-9B9A-48BD-E34AF386E8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FA8C57-4B40-9EFD-21E8-50B3C2191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F5BF10-490E-09B1-8914-5BC035511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62E045-0117-5F99-00D6-785312C3D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7659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E39F-0580-8AA2-7939-2904E6F57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DCF5-28C7-F613-F4BA-B39DD57767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9EE1D-D442-6473-2091-D16E1B3573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A8ABDA-71B9-8FC1-043A-5FA33396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3A45F-1C9A-FD87-F554-7E8B8DD3D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F7B59-335A-23DB-9E43-036309AC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8731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9F90B-FB70-0D6D-AB16-277FAFCE1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C123B-3AC5-8EEC-8811-39727394E5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B855CA-2070-9D4A-EED1-06F8E41BE5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FFF1D9-2823-D67A-B53D-2DFD060390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C4DE79-4860-8DAA-E028-B760801616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FA07E1-957A-BB2B-291B-BF536882C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97350A-A549-4CB3-2E35-8AFDDE5CC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10D259-D1B1-3D89-53CB-02A54CA7B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4787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A4740-35B7-512B-99B7-765785ED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F74DF9-FB99-361C-AB90-6C4DBA0B0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954711-4D6E-2130-3308-A8B090723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F0CB3E-8146-ACB0-76CC-E4B1ADAC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976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32FFAB-9064-BC37-0F70-F1A474999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C2B1EC-D5B0-9289-31CE-E93AC14972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651CB2-CEBB-A58F-1088-D57BA27149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679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B59A29-A8E2-CD3B-6E71-11D70DE8D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7DB3F-0CE9-B7FB-1593-617D4B855E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D23410-11CC-EAAA-4F1F-264A2607E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BCFEDC-9B7A-8400-AAC3-A2E1C2CC9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7B3A8A-F5DD-36F1-A358-0634B2FD1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D9E0A-BC92-6869-DAAD-973CD0EB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56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F52EA-B114-01CD-B09A-1156132AF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45DEDB-587C-782F-6013-0B50B4D690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B058B-2E4D-3533-35C9-911FC18CA2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B5DC9-BBF3-68C7-F8F7-5F092FE9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747F5-3CC6-5279-FB54-1B9B9FD01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9730A-4CE9-7010-0E37-BC214F1E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6256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4A9BC0-3EC6-5AB5-C68B-95A0B884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9DF41C-CAD6-EF93-5707-01A94F988B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D4E6EB-435A-2B13-294A-607536ACAD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B9EABE-639F-4AB3-96A3-B7D47C400E85}" type="datetimeFigureOut">
              <a:rPr lang="en-GB" smtClean="0"/>
              <a:t>30/06/2025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C061-CBC7-89C5-C1DE-B6C2CB0198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E3CEE-A800-1974-0D18-9AEAC3850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1D623-C744-46E0-8D21-0CAFC69B59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041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5.jpeg"/><Relationship Id="rId11" Type="http://schemas.openxmlformats.org/officeDocument/2006/relationships/image" Target="../media/image20.jpeg"/><Relationship Id="rId5" Type="http://schemas.openxmlformats.org/officeDocument/2006/relationships/image" Target="../media/image14.pn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5C600-733F-674F-DD15-04365A13DF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84BCD1-EFB2-84FF-4323-D2D07C0DF1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 descr="A group of children standing on a road&#10;&#10;AI-generated content may be incorrect.">
            <a:extLst>
              <a:ext uri="{FF2B5EF4-FFF2-40B4-BE49-F238E27FC236}">
                <a16:creationId xmlns:a16="http://schemas.microsoft.com/office/drawing/2014/main" id="{CA2131F0-FFA1-15A3-B617-04DCCF978A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2" t="6165" r="14839"/>
          <a:stretch>
            <a:fillRect/>
          </a:stretch>
        </p:blipFill>
        <p:spPr>
          <a:xfrm>
            <a:off x="216310" y="164581"/>
            <a:ext cx="3559278" cy="3763405"/>
          </a:xfrm>
          <a:prstGeom prst="rect">
            <a:avLst/>
          </a:prstGeom>
        </p:spPr>
      </p:pic>
      <p:pic>
        <p:nvPicPr>
          <p:cNvPr id="7" name="Picture 6" descr="A group of children standing on a sidewalk by water&#10;&#10;AI-generated content may be incorrect.">
            <a:extLst>
              <a:ext uri="{FF2B5EF4-FFF2-40B4-BE49-F238E27FC236}">
                <a16:creationId xmlns:a16="http://schemas.microsoft.com/office/drawing/2014/main" id="{E866EB92-EF9E-CFB1-6966-54A826D9D9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5" t="4887" r="11648"/>
          <a:stretch>
            <a:fillRect/>
          </a:stretch>
        </p:blipFill>
        <p:spPr>
          <a:xfrm rot="5400000">
            <a:off x="3727907" y="350742"/>
            <a:ext cx="3775520" cy="3378968"/>
          </a:xfrm>
          <a:prstGeom prst="rect">
            <a:avLst/>
          </a:prstGeom>
        </p:spPr>
      </p:pic>
      <p:pic>
        <p:nvPicPr>
          <p:cNvPr id="9" name="Picture 8" descr="A crab in a net&#10;&#10;AI-generated content may be incorrect.">
            <a:extLst>
              <a:ext uri="{FF2B5EF4-FFF2-40B4-BE49-F238E27FC236}">
                <a16:creationId xmlns:a16="http://schemas.microsoft.com/office/drawing/2014/main" id="{19B9F95F-9834-03FE-64E3-EC7F38BDEB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5" t="26491" r="16366"/>
          <a:stretch>
            <a:fillRect/>
          </a:stretch>
        </p:blipFill>
        <p:spPr>
          <a:xfrm rot="5400000">
            <a:off x="457955" y="3734115"/>
            <a:ext cx="3075986" cy="3047371"/>
          </a:xfrm>
          <a:prstGeom prst="rect">
            <a:avLst/>
          </a:prstGeom>
        </p:spPr>
      </p:pic>
      <p:pic>
        <p:nvPicPr>
          <p:cNvPr id="11" name="Picture 10" descr="A group of children standing next to water&#10;&#10;AI-generated content may be incorrect.">
            <a:extLst>
              <a:ext uri="{FF2B5EF4-FFF2-40B4-BE49-F238E27FC236}">
                <a16:creationId xmlns:a16="http://schemas.microsoft.com/office/drawing/2014/main" id="{212B1893-8C68-AEF7-E3D9-1C3A7B266F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35" t="3244"/>
          <a:stretch>
            <a:fillRect/>
          </a:stretch>
        </p:blipFill>
        <p:spPr>
          <a:xfrm rot="5400000">
            <a:off x="7727163" y="25193"/>
            <a:ext cx="3763406" cy="4030065"/>
          </a:xfrm>
          <a:prstGeom prst="rect">
            <a:avLst/>
          </a:prstGeom>
        </p:spPr>
      </p:pic>
      <p:pic>
        <p:nvPicPr>
          <p:cNvPr id="13" name="Picture 12" descr="A group of kids holding a net&#10;&#10;AI-generated content may be incorrect.">
            <a:extLst>
              <a:ext uri="{FF2B5EF4-FFF2-40B4-BE49-F238E27FC236}">
                <a16:creationId xmlns:a16="http://schemas.microsoft.com/office/drawing/2014/main" id="{CB58D102-54EF-2A14-F32F-58E0B87C6A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0" t="-90" r="29067" b="7814"/>
          <a:stretch>
            <a:fillRect/>
          </a:stretch>
        </p:blipFill>
        <p:spPr>
          <a:xfrm rot="5400000">
            <a:off x="4558006" y="2877748"/>
            <a:ext cx="3075987" cy="4746186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6D0D3B5-E184-9BB9-816D-0CBB35539BBC}"/>
              </a:ext>
            </a:extLst>
          </p:cNvPr>
          <p:cNvSpPr/>
          <p:nvPr/>
        </p:nvSpPr>
        <p:spPr>
          <a:xfrm>
            <a:off x="4119824" y="612949"/>
            <a:ext cx="341644" cy="41733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A3EB7BB-C467-2D29-2DB3-E9D4F093444F}"/>
              </a:ext>
            </a:extLst>
          </p:cNvPr>
          <p:cNvSpPr/>
          <p:nvPr/>
        </p:nvSpPr>
        <p:spPr>
          <a:xfrm>
            <a:off x="10425007" y="796034"/>
            <a:ext cx="485985" cy="468507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 descr="A crab in a red net&#10;&#10;AI-generated content may be incorrect.">
            <a:extLst>
              <a:ext uri="{FF2B5EF4-FFF2-40B4-BE49-F238E27FC236}">
                <a16:creationId xmlns:a16="http://schemas.microsoft.com/office/drawing/2014/main" id="{979AE2DF-1718-E0C8-5754-BE1F6C9562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1" t="36890" r="14551" b="3862"/>
          <a:stretch>
            <a:fillRect/>
          </a:stretch>
        </p:blipFill>
        <p:spPr>
          <a:xfrm rot="5400000">
            <a:off x="8754332" y="3743934"/>
            <a:ext cx="3341349" cy="256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82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98E4-6428-FA87-430F-7D7D1AEA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child holding a net with a crab in it&#10;&#10;AI-generated content may be incorrect.">
            <a:extLst>
              <a:ext uri="{FF2B5EF4-FFF2-40B4-BE49-F238E27FC236}">
                <a16:creationId xmlns:a16="http://schemas.microsoft.com/office/drawing/2014/main" id="{FAC12154-1049-E421-03EC-0213022637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14160" r="12706" b="11021"/>
          <a:stretch>
            <a:fillRect/>
          </a:stretch>
        </p:blipFill>
        <p:spPr>
          <a:xfrm>
            <a:off x="190919" y="173334"/>
            <a:ext cx="4712676" cy="3255666"/>
          </a:xfrm>
        </p:spPr>
      </p:pic>
      <p:pic>
        <p:nvPicPr>
          <p:cNvPr id="7" name="Picture 6" descr="A group of children standing on a sidewalk&#10;&#10;AI-generated content may be incorrect.">
            <a:extLst>
              <a:ext uri="{FF2B5EF4-FFF2-40B4-BE49-F238E27FC236}">
                <a16:creationId xmlns:a16="http://schemas.microsoft.com/office/drawing/2014/main" id="{18E56C90-087C-FAD4-E320-2A78DC99F1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17" r="7234" b="8489"/>
          <a:stretch>
            <a:fillRect/>
          </a:stretch>
        </p:blipFill>
        <p:spPr>
          <a:xfrm rot="5400000">
            <a:off x="4353867" y="893884"/>
            <a:ext cx="4870939" cy="3429839"/>
          </a:xfrm>
          <a:prstGeom prst="rect">
            <a:avLst/>
          </a:prstGeom>
        </p:spPr>
      </p:pic>
      <p:pic>
        <p:nvPicPr>
          <p:cNvPr id="9" name="Picture 8" descr="A group of children standing on a road&#10;&#10;AI-generated content may be incorrect.">
            <a:extLst>
              <a:ext uri="{FF2B5EF4-FFF2-40B4-BE49-F238E27FC236}">
                <a16:creationId xmlns:a16="http://schemas.microsoft.com/office/drawing/2014/main" id="{4B74A47B-3E85-1F73-EEC0-7E01FE1F78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2" t="18613" r="9011" b="14705"/>
          <a:stretch>
            <a:fillRect/>
          </a:stretch>
        </p:blipFill>
        <p:spPr>
          <a:xfrm rot="5400000">
            <a:off x="7911789" y="936623"/>
            <a:ext cx="4852580" cy="3326002"/>
          </a:xfrm>
          <a:prstGeom prst="rect">
            <a:avLst/>
          </a:prstGeom>
        </p:spPr>
      </p:pic>
      <p:pic>
        <p:nvPicPr>
          <p:cNvPr id="11" name="Picture 10" descr="A group of plastic buckets on the ground&#10;&#10;AI-generated content may be incorrect.">
            <a:extLst>
              <a:ext uri="{FF2B5EF4-FFF2-40B4-BE49-F238E27FC236}">
                <a16:creationId xmlns:a16="http://schemas.microsoft.com/office/drawing/2014/main" id="{769118E1-4E0F-095E-74BB-4C025D097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4" t="5394" r="14286" b="-1"/>
          <a:stretch>
            <a:fillRect/>
          </a:stretch>
        </p:blipFill>
        <p:spPr>
          <a:xfrm rot="5400000">
            <a:off x="776637" y="3199128"/>
            <a:ext cx="3541239" cy="342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76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437C84-D500-F662-1E77-6D63F722D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group of children standing on a road&#10;&#10;AI-generated content may be incorrect.">
            <a:extLst>
              <a:ext uri="{FF2B5EF4-FFF2-40B4-BE49-F238E27FC236}">
                <a16:creationId xmlns:a16="http://schemas.microsoft.com/office/drawing/2014/main" id="{614ADEC2-5AEA-1E3E-C6FF-4C408D522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565" y="232800"/>
            <a:ext cx="7433563" cy="5575172"/>
          </a:xfr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47A599C-E8C2-95EC-BFE5-DE632357AA2F}"/>
              </a:ext>
            </a:extLst>
          </p:cNvPr>
          <p:cNvSpPr/>
          <p:nvPr/>
        </p:nvSpPr>
        <p:spPr>
          <a:xfrm>
            <a:off x="1172853" y="3244601"/>
            <a:ext cx="233160" cy="240934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17E0D083">
            <a:hlinkClick r:id="" action="ppaction://media"/>
            <a:extLst>
              <a:ext uri="{FF2B5EF4-FFF2-40B4-BE49-F238E27FC236}">
                <a16:creationId xmlns:a16="http://schemas.microsoft.com/office/drawing/2014/main" id="{056A95A5-6BB0-B0FB-BC56-055F78927C6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3722" y="365125"/>
            <a:ext cx="3752366" cy="500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7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399D5-B494-8D0C-9AB3-0B281E0F1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People walking on a beach&#10;&#10;AI-generated content may be incorrect.">
            <a:extLst>
              <a:ext uri="{FF2B5EF4-FFF2-40B4-BE49-F238E27FC236}">
                <a16:creationId xmlns:a16="http://schemas.microsoft.com/office/drawing/2014/main" id="{DF76D9D6-055A-0BEA-7971-DC1F542DE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43" y="200968"/>
            <a:ext cx="4944325" cy="3708244"/>
          </a:xfrm>
        </p:spPr>
      </p:pic>
      <p:pic>
        <p:nvPicPr>
          <p:cNvPr id="8" name="1C008FE7">
            <a:hlinkClick r:id="" action="ppaction://media"/>
            <a:extLst>
              <a:ext uri="{FF2B5EF4-FFF2-40B4-BE49-F238E27FC236}">
                <a16:creationId xmlns:a16="http://schemas.microsoft.com/office/drawing/2014/main" id="{AF008FA5-AE0D-9C6E-853E-D3B714C5D3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" t="13455" r="3873" b="44341"/>
          <a:stretch>
            <a:fillRect/>
          </a:stretch>
        </p:blipFill>
        <p:spPr>
          <a:xfrm>
            <a:off x="5317217" y="243524"/>
            <a:ext cx="4944325" cy="2894328"/>
          </a:xfrm>
          <a:prstGeom prst="rect">
            <a:avLst/>
          </a:prstGeom>
        </p:spPr>
      </p:pic>
      <p:pic>
        <p:nvPicPr>
          <p:cNvPr id="4" name="Picture 3" descr="A child sitting in the sand&#10;&#10;AI-generated content may be incorrect.">
            <a:extLst>
              <a:ext uri="{FF2B5EF4-FFF2-40B4-BE49-F238E27FC236}">
                <a16:creationId xmlns:a16="http://schemas.microsoft.com/office/drawing/2014/main" id="{790F6637-942B-912C-3121-1223CBD7C4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3" t="11644" b="19785"/>
          <a:stretch>
            <a:fillRect/>
          </a:stretch>
        </p:blipFill>
        <p:spPr>
          <a:xfrm rot="5400000">
            <a:off x="8743068" y="1140128"/>
            <a:ext cx="4154993" cy="2361785"/>
          </a:xfrm>
          <a:prstGeom prst="rect">
            <a:avLst/>
          </a:prstGeom>
        </p:spPr>
      </p:pic>
      <p:pic>
        <p:nvPicPr>
          <p:cNvPr id="7" name="Picture 6" descr="A person holding a small crab&#10;&#10;AI-generated content may be incorrect.">
            <a:extLst>
              <a:ext uri="{FF2B5EF4-FFF2-40B4-BE49-F238E27FC236}">
                <a16:creationId xmlns:a16="http://schemas.microsoft.com/office/drawing/2014/main" id="{E281D3F5-045D-5516-6FBC-01280ABE25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8" t="34139" r="12271" b="1"/>
          <a:stretch>
            <a:fillRect/>
          </a:stretch>
        </p:blipFill>
        <p:spPr>
          <a:xfrm>
            <a:off x="7726543" y="3302009"/>
            <a:ext cx="1785159" cy="1827923"/>
          </a:xfrm>
          <a:prstGeom prst="rect">
            <a:avLst/>
          </a:prstGeom>
        </p:spPr>
      </p:pic>
      <p:pic>
        <p:nvPicPr>
          <p:cNvPr id="10" name="Picture 9" descr="A child holding a rock&#10;&#10;AI-generated content may be incorrect.">
            <a:extLst>
              <a:ext uri="{FF2B5EF4-FFF2-40B4-BE49-F238E27FC236}">
                <a16:creationId xmlns:a16="http://schemas.microsoft.com/office/drawing/2014/main" id="{CDD3E4EE-0CFC-48B4-CF86-D9367E0B4E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" t="12412" r="734" b="8649"/>
          <a:stretch>
            <a:fillRect/>
          </a:stretch>
        </p:blipFill>
        <p:spPr>
          <a:xfrm rot="5400000">
            <a:off x="4594174" y="3744559"/>
            <a:ext cx="3613240" cy="2190552"/>
          </a:xfrm>
          <a:prstGeom prst="rect">
            <a:avLst/>
          </a:prstGeom>
        </p:spPr>
      </p:pic>
      <p:pic>
        <p:nvPicPr>
          <p:cNvPr id="12" name="Picture 11" descr="A child holding a rock&#10;&#10;AI-generated content may be incorrect.">
            <a:extLst>
              <a:ext uri="{FF2B5EF4-FFF2-40B4-BE49-F238E27FC236}">
                <a16:creationId xmlns:a16="http://schemas.microsoft.com/office/drawing/2014/main" id="{BAD39EF9-B638-AC0B-E1BD-A4C1F212B58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4" b="33642"/>
          <a:stretch>
            <a:fillRect/>
          </a:stretch>
        </p:blipFill>
        <p:spPr>
          <a:xfrm rot="5400000">
            <a:off x="-534934" y="3919321"/>
            <a:ext cx="3598545" cy="1891651"/>
          </a:xfrm>
          <a:prstGeom prst="rect">
            <a:avLst/>
          </a:prstGeom>
        </p:spPr>
      </p:pic>
      <p:pic>
        <p:nvPicPr>
          <p:cNvPr id="14" name="Picture 13" descr="A child playing in the sand&#10;&#10;AI-generated content may be incorrect.">
            <a:extLst>
              <a:ext uri="{FF2B5EF4-FFF2-40B4-BE49-F238E27FC236}">
                <a16:creationId xmlns:a16="http://schemas.microsoft.com/office/drawing/2014/main" id="{51843474-3368-16A5-D285-844B4EC0D6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b="16658"/>
          <a:stretch>
            <a:fillRect/>
          </a:stretch>
        </p:blipFill>
        <p:spPr>
          <a:xfrm rot="5400000">
            <a:off x="2027924" y="3662256"/>
            <a:ext cx="3508602" cy="2459794"/>
          </a:xfrm>
          <a:prstGeom prst="rect">
            <a:avLst/>
          </a:prstGeom>
        </p:spPr>
      </p:pic>
      <p:pic>
        <p:nvPicPr>
          <p:cNvPr id="16" name="Picture 15" descr="A child in a pink jacket playing in the sand&#10;&#10;AI-generated content may be incorrect.">
            <a:extLst>
              <a:ext uri="{FF2B5EF4-FFF2-40B4-BE49-F238E27FC236}">
                <a16:creationId xmlns:a16="http://schemas.microsoft.com/office/drawing/2014/main" id="{435A1BFD-EB80-4FF7-641D-47AA69A1DD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8" t="2339" r="28352" b="37967"/>
          <a:stretch>
            <a:fillRect/>
          </a:stretch>
        </p:blipFill>
        <p:spPr>
          <a:xfrm rot="5400000">
            <a:off x="9531083" y="4272072"/>
            <a:ext cx="2725364" cy="1959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7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721369D3856248835EE7EFBC21A45B" ma:contentTypeVersion="20" ma:contentTypeDescription="Create a new document." ma:contentTypeScope="" ma:versionID="6a44baaf8448bbb703e60a693f913953">
  <xsd:schema xmlns:xsd="http://www.w3.org/2001/XMLSchema" xmlns:xs="http://www.w3.org/2001/XMLSchema" xmlns:p="http://schemas.microsoft.com/office/2006/metadata/properties" xmlns:ns3="40e29d4c-d6aa-4878-b067-ab3c257345b7" xmlns:ns4="5616e1ad-0d4e-4829-814e-7c5a6651194c" targetNamespace="http://schemas.microsoft.com/office/2006/metadata/properties" ma:root="true" ma:fieldsID="1d7042810b7a05d0d80365c6ba495c0e" ns3:_="" ns4:_="">
    <xsd:import namespace="40e29d4c-d6aa-4878-b067-ab3c257345b7"/>
    <xsd:import namespace="5616e1ad-0d4e-4829-814e-7c5a6651194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3:LastSharedByUser" minOccurs="0"/>
                <xsd:element ref="ns3:LastSharedByTime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DateTaken" minOccurs="0"/>
                <xsd:element ref="ns4:MediaServiceGenerationTime" minOccurs="0"/>
                <xsd:element ref="ns4:MediaServiceEventHashCode" minOccurs="0"/>
                <xsd:element ref="ns4:MediaLengthInSeconds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_activity" minOccurs="0"/>
                <xsd:element ref="ns4:MediaServiceObjectDetectorVersions" minOccurs="0"/>
                <xsd:element ref="ns4:MediaServiceSearchProperties" minOccurs="0"/>
                <xsd:element ref="ns4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e29d4c-d6aa-4878-b067-ab3c257345b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6e1ad-0d4e-4829-814e-7c5a665119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description="" ma:hidden="true" ma:indexed="true" ma:internalName="MediaServiceDateTaken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  <xsd:element name="MediaServiceObjectDetectorVersions" ma:index="2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7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616e1ad-0d4e-4829-814e-7c5a6651194c" xsi:nil="true"/>
  </documentManagement>
</p:properties>
</file>

<file path=customXml/itemProps1.xml><?xml version="1.0" encoding="utf-8"?>
<ds:datastoreItem xmlns:ds="http://schemas.openxmlformats.org/officeDocument/2006/customXml" ds:itemID="{02BC747F-BD4B-4B57-BA48-052D3BE3E66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9CF9DA-3A6A-4BA7-BBBA-2C4F1472F7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e29d4c-d6aa-4878-b067-ab3c257345b7"/>
    <ds:schemaRef ds:uri="5616e1ad-0d4e-4829-814e-7c5a6651194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AE73925-6E27-4228-9378-7C65D05CFF43}">
  <ds:schemaRefs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40e29d4c-d6aa-4878-b067-ab3c257345b7"/>
    <ds:schemaRef ds:uri="http://purl.org/dc/terms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5616e1ad-0d4e-4829-814e-7c5a6651194c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2041</TotalTime>
  <Words>0</Words>
  <Application>Microsoft Office PowerPoint</Application>
  <PresentationFormat>Widescreen</PresentationFormat>
  <Paragraphs>0</Paragraphs>
  <Slides>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Till, Amanda</dc:creator>
  <cp:lastModifiedBy>Till, Amanda</cp:lastModifiedBy>
  <cp:revision>6</cp:revision>
  <dcterms:created xsi:type="dcterms:W3CDTF">2025-06-28T08:07:47Z</dcterms:created>
  <dcterms:modified xsi:type="dcterms:W3CDTF">2025-06-30T07:02:11Z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0x010100D0721369D3856248835EE7EFBC21A45B</vt:lpwstr>
  </property>
</Properties>
</file>