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p:scale>
          <a:sx n="70" d="100"/>
          <a:sy n="70" d="100"/>
        </p:scale>
        <p:origin x="1440" y="7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8353-805D-5DC0-3413-485FECA40B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AC3A4F8-8426-2E8D-9039-00119DDDC2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EE2806-C86B-0A43-7088-3DF01AE3F78A}"/>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5" name="Footer Placeholder 4">
            <a:extLst>
              <a:ext uri="{FF2B5EF4-FFF2-40B4-BE49-F238E27FC236}">
                <a16:creationId xmlns:a16="http://schemas.microsoft.com/office/drawing/2014/main" id="{76980B7A-6FD4-B50B-D0B1-2AA705FEB4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9B8952-10F1-DCFA-AD17-E9115DAC802B}"/>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404510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7DA1-4C4B-BA83-4E32-99C4AFAE2B9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FF2647-07B7-124E-3003-4A6392D49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8A5F18-1407-43CF-73D6-852F5D358F68}"/>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5" name="Footer Placeholder 4">
            <a:extLst>
              <a:ext uri="{FF2B5EF4-FFF2-40B4-BE49-F238E27FC236}">
                <a16:creationId xmlns:a16="http://schemas.microsoft.com/office/drawing/2014/main" id="{00120BEE-ED9E-E4A2-3535-A75023D041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7B5F9A-B291-E7DA-A2FF-BDB4441E9C70}"/>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2172438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94C36-8FB5-FC34-A297-88A4E23684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A2DE81-87E0-F94D-41A6-0C3F2257F0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037144-71F6-CE97-D415-C7B4133828FF}"/>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5" name="Footer Placeholder 4">
            <a:extLst>
              <a:ext uri="{FF2B5EF4-FFF2-40B4-BE49-F238E27FC236}">
                <a16:creationId xmlns:a16="http://schemas.microsoft.com/office/drawing/2014/main" id="{22609774-74EF-D155-B3ED-29A30EA5B4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F706F9-2EE1-D766-1C21-56B5692A1566}"/>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4013230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55D0-B265-EA58-5917-B6FDAC75F3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E26CC7-C039-ADE2-FD5F-AC537C159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CF60EC-7536-51E7-865C-5C71AEEB0AC4}"/>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5" name="Footer Placeholder 4">
            <a:extLst>
              <a:ext uri="{FF2B5EF4-FFF2-40B4-BE49-F238E27FC236}">
                <a16:creationId xmlns:a16="http://schemas.microsoft.com/office/drawing/2014/main" id="{A90C6DD1-41DE-DC45-9059-B3CB34951C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64A82B-7033-93B8-AFB5-AF9B0281B627}"/>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483522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E39A-63B0-E8BA-C3D0-26A4DD4B9D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D82206-E27C-D737-E82E-225E6A1C7D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CF6194-DB2F-E87B-81C4-7124A4FA379D}"/>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5" name="Footer Placeholder 4">
            <a:extLst>
              <a:ext uri="{FF2B5EF4-FFF2-40B4-BE49-F238E27FC236}">
                <a16:creationId xmlns:a16="http://schemas.microsoft.com/office/drawing/2014/main" id="{1CF3A997-6606-6E8E-B380-5C31397365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D5F022-89ED-0D2D-8FC9-80E2BA764F78}"/>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2541596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B778-97A7-FEE2-1CCB-9F85FCDAA7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657861-4860-AA28-7397-A7AE2E558F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CF738A-A71B-6D75-4FC1-C0CDC1E872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77E81E-7A11-D6C9-8DA8-D260A63374AF}"/>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6" name="Footer Placeholder 5">
            <a:extLst>
              <a:ext uri="{FF2B5EF4-FFF2-40B4-BE49-F238E27FC236}">
                <a16:creationId xmlns:a16="http://schemas.microsoft.com/office/drawing/2014/main" id="{14C96AD0-8589-62E1-D6E6-EE1A166A84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23E185-5B6F-9194-512C-4E8C88458F52}"/>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219062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B8C3-9439-4E25-CF15-2BB62C6F817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9F98E0-61B3-1C92-C5A8-49693C943F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C66258-6E47-8BE7-7D8C-37B8CBE028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00220A-FB18-E4F1-C9BF-5675874B8B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B9BC8-647F-7BFF-5C8C-9AE0B9EDAE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54929F-9EC3-64E7-CA40-54AFB41800F4}"/>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8" name="Footer Placeholder 7">
            <a:extLst>
              <a:ext uri="{FF2B5EF4-FFF2-40B4-BE49-F238E27FC236}">
                <a16:creationId xmlns:a16="http://schemas.microsoft.com/office/drawing/2014/main" id="{994C3A04-E3C9-9A61-E1D9-CEABAAFF5A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767416-EB6F-E7EA-FC17-C1901F69B45E}"/>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3592489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FF87-9561-A668-993A-43A03C4C388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B52305-687E-6165-20AC-850C2ABEEE1E}"/>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4" name="Footer Placeholder 3">
            <a:extLst>
              <a:ext uri="{FF2B5EF4-FFF2-40B4-BE49-F238E27FC236}">
                <a16:creationId xmlns:a16="http://schemas.microsoft.com/office/drawing/2014/main" id="{A2464824-2E84-4308-3AC6-638B75AAE72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FC681A-61E8-3AA2-48B1-CBF50EAB9326}"/>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487863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51A02F-069D-A8FE-29BF-757C36CAB3BA}"/>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3" name="Footer Placeholder 2">
            <a:extLst>
              <a:ext uri="{FF2B5EF4-FFF2-40B4-BE49-F238E27FC236}">
                <a16:creationId xmlns:a16="http://schemas.microsoft.com/office/drawing/2014/main" id="{B351C6EE-DDD8-0E55-D77F-632905F4B3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F01B15-EF64-99A5-52B4-D039AEA1F2EA}"/>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2761041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4443-7AE9-27D5-138B-A56C83264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3275F8-FA1A-6F19-7C01-E38C57BB7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778C8B8-592C-EB5E-DA6B-16834FA85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BCCA73-73EC-0DE6-7DC6-3CD1A4DA84D9}"/>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6" name="Footer Placeholder 5">
            <a:extLst>
              <a:ext uri="{FF2B5EF4-FFF2-40B4-BE49-F238E27FC236}">
                <a16:creationId xmlns:a16="http://schemas.microsoft.com/office/drawing/2014/main" id="{8FE8551F-886C-DC8A-FD0A-94B8C37434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6C89EE-0469-6AAE-271C-028515060BF1}"/>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2994518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8C090-17FB-D96A-ED16-5D5537DE4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4C66DD-FCC1-C0D6-6BB9-A50F6FFD18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C30703-B796-1163-0ED3-DC29D01F6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69C05B-15D1-613A-6CEA-EDAED69471D1}"/>
              </a:ext>
            </a:extLst>
          </p:cNvPr>
          <p:cNvSpPr>
            <a:spLocks noGrp="1"/>
          </p:cNvSpPr>
          <p:nvPr>
            <p:ph type="dt" sz="half" idx="10"/>
          </p:nvPr>
        </p:nvSpPr>
        <p:spPr/>
        <p:txBody>
          <a:bodyPr/>
          <a:lstStyle/>
          <a:p>
            <a:fld id="{B1CB46AF-2255-4477-802F-43D790E00214}" type="datetimeFigureOut">
              <a:rPr lang="en-GB" smtClean="0"/>
              <a:t>30/06/2025</a:t>
            </a:fld>
            <a:endParaRPr lang="en-GB"/>
          </a:p>
        </p:txBody>
      </p:sp>
      <p:sp>
        <p:nvSpPr>
          <p:cNvPr id="6" name="Footer Placeholder 5">
            <a:extLst>
              <a:ext uri="{FF2B5EF4-FFF2-40B4-BE49-F238E27FC236}">
                <a16:creationId xmlns:a16="http://schemas.microsoft.com/office/drawing/2014/main" id="{ED38699A-1A4A-EB19-F4C6-F0C978615D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C3521F-404F-E6A7-1CC3-6E0C9C09F8A0}"/>
              </a:ext>
            </a:extLst>
          </p:cNvPr>
          <p:cNvSpPr>
            <a:spLocks noGrp="1"/>
          </p:cNvSpPr>
          <p:nvPr>
            <p:ph type="sldNum" sz="quarter" idx="12"/>
          </p:nvPr>
        </p:nvSpPr>
        <p:spPr/>
        <p:txBody>
          <a:bodyPr/>
          <a:lstStyle/>
          <a:p>
            <a:fld id="{C1A32C69-98CE-4F6A-BC2A-975A2AA58956}" type="slidenum">
              <a:rPr lang="en-GB" smtClean="0"/>
              <a:t>‹#›</a:t>
            </a:fld>
            <a:endParaRPr lang="en-GB"/>
          </a:p>
        </p:txBody>
      </p:sp>
    </p:spTree>
    <p:extLst>
      <p:ext uri="{BB962C8B-B14F-4D97-AF65-F5344CB8AC3E}">
        <p14:creationId xmlns:p14="http://schemas.microsoft.com/office/powerpoint/2010/main" val="1231113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E7614-D3DA-72F7-1579-B44D8155A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0A4DBC-1EB8-FB4A-3CDC-D1550160D6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94523F-CCAA-5267-5439-47D2CDB0D1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CB46AF-2255-4477-802F-43D790E00214}" type="datetimeFigureOut">
              <a:rPr lang="en-GB" smtClean="0"/>
              <a:t>30/06/2025</a:t>
            </a:fld>
            <a:endParaRPr lang="en-GB"/>
          </a:p>
        </p:txBody>
      </p:sp>
      <p:sp>
        <p:nvSpPr>
          <p:cNvPr id="5" name="Footer Placeholder 4">
            <a:extLst>
              <a:ext uri="{FF2B5EF4-FFF2-40B4-BE49-F238E27FC236}">
                <a16:creationId xmlns:a16="http://schemas.microsoft.com/office/drawing/2014/main" id="{386E0CB0-B42E-2CFD-9E63-189A061C1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A7EC8CE-7591-3404-4AED-CEDE258E0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A32C69-98CE-4F6A-BC2A-975A2AA58956}" type="slidenum">
              <a:rPr lang="en-GB" smtClean="0"/>
              <a:t>‹#›</a:t>
            </a:fld>
            <a:endParaRPr lang="en-GB"/>
          </a:p>
        </p:txBody>
      </p:sp>
    </p:spTree>
    <p:extLst>
      <p:ext uri="{BB962C8B-B14F-4D97-AF65-F5344CB8AC3E}">
        <p14:creationId xmlns:p14="http://schemas.microsoft.com/office/powerpoint/2010/main" val="2853743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1046-58CF-1DBF-6860-285AEF3D0809}"/>
              </a:ext>
            </a:extLst>
          </p:cNvPr>
          <p:cNvSpPr>
            <a:spLocks noGrp="1"/>
          </p:cNvSpPr>
          <p:nvPr>
            <p:ph type="title"/>
          </p:nvPr>
        </p:nvSpPr>
        <p:spPr/>
        <p:txBody>
          <a:bodyPr/>
          <a:lstStyle/>
          <a:p>
            <a:endParaRPr lang="en-GB"/>
          </a:p>
        </p:txBody>
      </p:sp>
      <p:pic>
        <p:nvPicPr>
          <p:cNvPr id="33" name="Picture 32" descr="A group of children standing on a beach&#10;&#10;AI-generated content may be incorrect.">
            <a:extLst>
              <a:ext uri="{FF2B5EF4-FFF2-40B4-BE49-F238E27FC236}">
                <a16:creationId xmlns:a16="http://schemas.microsoft.com/office/drawing/2014/main" id="{668699F2-39FD-279D-D84C-FDE7D438261D}"/>
              </a:ext>
            </a:extLst>
          </p:cNvPr>
          <p:cNvPicPr>
            <a:picLocks noChangeAspect="1"/>
          </p:cNvPicPr>
          <p:nvPr/>
        </p:nvPicPr>
        <p:blipFill>
          <a:blip r:embed="rId2">
            <a:extLst>
              <a:ext uri="{28A0092B-C50C-407E-A947-70E740481C1C}">
                <a14:useLocalDpi xmlns:a14="http://schemas.microsoft.com/office/drawing/2010/main" val="0"/>
              </a:ext>
            </a:extLst>
          </a:blip>
          <a:srcRect r="21261"/>
          <a:stretch>
            <a:fillRect/>
          </a:stretch>
        </p:blipFill>
        <p:spPr>
          <a:xfrm>
            <a:off x="0" y="0"/>
            <a:ext cx="4294719" cy="4090808"/>
          </a:xfrm>
          <a:prstGeom prst="rect">
            <a:avLst/>
          </a:prstGeom>
        </p:spPr>
      </p:pic>
      <p:pic>
        <p:nvPicPr>
          <p:cNvPr id="71" name="Picture 70" descr="A group of children posing for a photo&#10;&#10;AI-generated content may be incorrect.">
            <a:extLst>
              <a:ext uri="{FF2B5EF4-FFF2-40B4-BE49-F238E27FC236}">
                <a16:creationId xmlns:a16="http://schemas.microsoft.com/office/drawing/2014/main" id="{FD64E219-A662-9C7C-D262-AA823F052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840662" y="0"/>
            <a:ext cx="4351338" cy="4351338"/>
          </a:xfrm>
          <a:prstGeom prst="rect">
            <a:avLst/>
          </a:prstGeom>
        </p:spPr>
      </p:pic>
      <p:pic>
        <p:nvPicPr>
          <p:cNvPr id="29" name="Picture 28" descr="A group of children standing on a beach&#10;&#10;AI-generated content may be incorrect.">
            <a:extLst>
              <a:ext uri="{FF2B5EF4-FFF2-40B4-BE49-F238E27FC236}">
                <a16:creationId xmlns:a16="http://schemas.microsoft.com/office/drawing/2014/main" id="{AAA3EC63-BB37-2B2D-4CE7-CCE8FC198382}"/>
              </a:ext>
            </a:extLst>
          </p:cNvPr>
          <p:cNvPicPr>
            <a:picLocks noChangeAspect="1"/>
          </p:cNvPicPr>
          <p:nvPr/>
        </p:nvPicPr>
        <p:blipFill>
          <a:blip r:embed="rId4">
            <a:extLst>
              <a:ext uri="{28A0092B-C50C-407E-A947-70E740481C1C}">
                <a14:useLocalDpi xmlns:a14="http://schemas.microsoft.com/office/drawing/2010/main" val="0"/>
              </a:ext>
            </a:extLst>
          </a:blip>
          <a:srcRect l="22842" t="17954" r="14241"/>
          <a:stretch>
            <a:fillRect/>
          </a:stretch>
        </p:blipFill>
        <p:spPr>
          <a:xfrm rot="5400000">
            <a:off x="4247326" y="47393"/>
            <a:ext cx="4314825" cy="4220039"/>
          </a:xfrm>
          <a:prstGeom prst="rect">
            <a:avLst/>
          </a:prstGeom>
        </p:spPr>
      </p:pic>
      <p:sp>
        <p:nvSpPr>
          <p:cNvPr id="4" name="TextBox 3">
            <a:extLst>
              <a:ext uri="{FF2B5EF4-FFF2-40B4-BE49-F238E27FC236}">
                <a16:creationId xmlns:a16="http://schemas.microsoft.com/office/drawing/2014/main" id="{0ABB4088-6198-2471-0E6A-9ED8E96EFCD3}"/>
              </a:ext>
            </a:extLst>
          </p:cNvPr>
          <p:cNvSpPr txBox="1"/>
          <p:nvPr/>
        </p:nvSpPr>
        <p:spPr>
          <a:xfrm>
            <a:off x="218364" y="4490113"/>
            <a:ext cx="11464120" cy="2246769"/>
          </a:xfrm>
          <a:prstGeom prst="rect">
            <a:avLst/>
          </a:prstGeom>
          <a:noFill/>
        </p:spPr>
        <p:txBody>
          <a:bodyPr wrap="square" rtlCol="0">
            <a:spAutoFit/>
          </a:bodyPr>
          <a:lstStyle/>
          <a:p>
            <a:pPr algn="ctr"/>
            <a:r>
              <a:rPr lang="en-GB" sz="2800" u="sng" dirty="0">
                <a:latin typeface="Sassoon Penpals" panose="02000400000000000000" pitchFamily="2" charset="0"/>
              </a:rPr>
              <a:t>Crabbing at Fleetwood</a:t>
            </a:r>
          </a:p>
          <a:p>
            <a:pPr algn="ctr"/>
            <a:r>
              <a:rPr lang="en-GB" sz="2800" dirty="0">
                <a:latin typeface="Sassoon Penpals" panose="02000400000000000000" pitchFamily="2" charset="0"/>
              </a:rPr>
              <a:t>We were very lucky to go and explore some real sea creatures at the seaside! We learnt all about crabs along with what they like to eat and how to catch them. We found lots of fabulous natural resource which we have brought back to further explore in our classroom this week. We caught many crabs and discussed why it is important to put them back. What a beautiful day!</a:t>
            </a:r>
          </a:p>
        </p:txBody>
      </p:sp>
    </p:spTree>
    <p:extLst>
      <p:ext uri="{BB962C8B-B14F-4D97-AF65-F5344CB8AC3E}">
        <p14:creationId xmlns:p14="http://schemas.microsoft.com/office/powerpoint/2010/main" val="197279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hild lying on the ground&#10;&#10;AI-generated content may be incorrect.">
            <a:extLst>
              <a:ext uri="{FF2B5EF4-FFF2-40B4-BE49-F238E27FC236}">
                <a16:creationId xmlns:a16="http://schemas.microsoft.com/office/drawing/2014/main" id="{DDF669B1-605C-1CCB-9803-2C71F63BC1B4}"/>
              </a:ext>
            </a:extLst>
          </p:cNvPr>
          <p:cNvPicPr>
            <a:picLocks noChangeAspect="1"/>
          </p:cNvPicPr>
          <p:nvPr/>
        </p:nvPicPr>
        <p:blipFill>
          <a:blip r:embed="rId2">
            <a:extLst>
              <a:ext uri="{28A0092B-C50C-407E-A947-70E740481C1C}">
                <a14:useLocalDpi xmlns:a14="http://schemas.microsoft.com/office/drawing/2010/main" val="0"/>
              </a:ext>
            </a:extLst>
          </a:blip>
          <a:srcRect l="15412" t="8675" r="43108" b="10630"/>
          <a:stretch>
            <a:fillRect/>
          </a:stretch>
        </p:blipFill>
        <p:spPr>
          <a:xfrm rot="10800000">
            <a:off x="10430938" y="-21825"/>
            <a:ext cx="1761061" cy="2569416"/>
          </a:xfrm>
          <a:prstGeom prst="rect">
            <a:avLst/>
          </a:prstGeom>
        </p:spPr>
      </p:pic>
      <p:pic>
        <p:nvPicPr>
          <p:cNvPr id="15" name="Picture 14" descr="A child standing on a rocky beach&#10;&#10;AI-generated content may be incorrect.">
            <a:extLst>
              <a:ext uri="{FF2B5EF4-FFF2-40B4-BE49-F238E27FC236}">
                <a16:creationId xmlns:a16="http://schemas.microsoft.com/office/drawing/2014/main" id="{3C05CFBC-6771-2148-DCF1-9BA5422475A1}"/>
              </a:ext>
            </a:extLst>
          </p:cNvPr>
          <p:cNvPicPr>
            <a:picLocks noChangeAspect="1"/>
          </p:cNvPicPr>
          <p:nvPr/>
        </p:nvPicPr>
        <p:blipFill>
          <a:blip r:embed="rId3">
            <a:extLst>
              <a:ext uri="{28A0092B-C50C-407E-A947-70E740481C1C}">
                <a14:useLocalDpi xmlns:a14="http://schemas.microsoft.com/office/drawing/2010/main" val="0"/>
              </a:ext>
            </a:extLst>
          </a:blip>
          <a:srcRect l="24396" r="28637"/>
          <a:stretch>
            <a:fillRect/>
          </a:stretch>
        </p:blipFill>
        <p:spPr>
          <a:xfrm rot="10800000">
            <a:off x="6330215" y="2934915"/>
            <a:ext cx="2456773" cy="3923085"/>
          </a:xfrm>
          <a:prstGeom prst="rect">
            <a:avLst/>
          </a:prstGeom>
        </p:spPr>
      </p:pic>
      <p:pic>
        <p:nvPicPr>
          <p:cNvPr id="21" name="Picture 20" descr="A child in the sand&#10;&#10;AI-generated content may be incorrect.">
            <a:extLst>
              <a:ext uri="{FF2B5EF4-FFF2-40B4-BE49-F238E27FC236}">
                <a16:creationId xmlns:a16="http://schemas.microsoft.com/office/drawing/2014/main" id="{C56B4565-28F9-58D2-A00E-0ACC70872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830"/>
            <a:ext cx="3671625" cy="2753719"/>
          </a:xfrm>
          <a:prstGeom prst="rect">
            <a:avLst/>
          </a:prstGeom>
        </p:spPr>
      </p:pic>
      <p:pic>
        <p:nvPicPr>
          <p:cNvPr id="23" name="Picture 22" descr="A group of children playing on the sand&#10;&#10;AI-generated content may be incorrect.">
            <a:extLst>
              <a:ext uri="{FF2B5EF4-FFF2-40B4-BE49-F238E27FC236}">
                <a16:creationId xmlns:a16="http://schemas.microsoft.com/office/drawing/2014/main" id="{704ADE7B-47B8-2B4A-C922-F2EB70E95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7604" y="2282246"/>
            <a:ext cx="3804396" cy="2853297"/>
          </a:xfrm>
          <a:prstGeom prst="rect">
            <a:avLst/>
          </a:prstGeom>
        </p:spPr>
      </p:pic>
      <p:pic>
        <p:nvPicPr>
          <p:cNvPr id="25" name="Picture 24" descr="A group of children outside&#10;&#10;AI-generated content may be incorrect.">
            <a:extLst>
              <a:ext uri="{FF2B5EF4-FFF2-40B4-BE49-F238E27FC236}">
                <a16:creationId xmlns:a16="http://schemas.microsoft.com/office/drawing/2014/main" id="{2555552C-2BDA-38BF-E301-C5AC209DEF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8786988" y="4304241"/>
            <a:ext cx="3405011" cy="2553758"/>
          </a:xfrm>
          <a:prstGeom prst="rect">
            <a:avLst/>
          </a:prstGeom>
        </p:spPr>
      </p:pic>
      <p:pic>
        <p:nvPicPr>
          <p:cNvPr id="43" name="Picture 42" descr="A group of children standing on a rocky beach&#10;&#10;AI-generated content may be incorrect.">
            <a:extLst>
              <a:ext uri="{FF2B5EF4-FFF2-40B4-BE49-F238E27FC236}">
                <a16:creationId xmlns:a16="http://schemas.microsoft.com/office/drawing/2014/main" id="{DA878242-0499-AE58-0220-BE53A58E028D}"/>
              </a:ext>
            </a:extLst>
          </p:cNvPr>
          <p:cNvPicPr>
            <a:picLocks noChangeAspect="1"/>
          </p:cNvPicPr>
          <p:nvPr/>
        </p:nvPicPr>
        <p:blipFill>
          <a:blip r:embed="rId7">
            <a:extLst>
              <a:ext uri="{28A0092B-C50C-407E-A947-70E740481C1C}">
                <a14:useLocalDpi xmlns:a14="http://schemas.microsoft.com/office/drawing/2010/main" val="0"/>
              </a:ext>
            </a:extLst>
          </a:blip>
          <a:srcRect r="25798"/>
          <a:stretch>
            <a:fillRect/>
          </a:stretch>
        </p:blipFill>
        <p:spPr>
          <a:xfrm rot="5400000">
            <a:off x="1787400" y="4387526"/>
            <a:ext cx="2495804" cy="2522635"/>
          </a:xfrm>
          <a:prstGeom prst="rect">
            <a:avLst/>
          </a:prstGeom>
        </p:spPr>
      </p:pic>
      <p:pic>
        <p:nvPicPr>
          <p:cNvPr id="47" name="Picture 46" descr="A group of kids looking at a bucket&#10;&#10;AI-generated content may be incorrect.">
            <a:extLst>
              <a:ext uri="{FF2B5EF4-FFF2-40B4-BE49-F238E27FC236}">
                <a16:creationId xmlns:a16="http://schemas.microsoft.com/office/drawing/2014/main" id="{36A6DF0E-3A35-C78C-0EDB-874CA9EC7F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831574" y="4309223"/>
            <a:ext cx="2957168" cy="2217876"/>
          </a:xfrm>
          <a:prstGeom prst="rect">
            <a:avLst/>
          </a:prstGeom>
        </p:spPr>
      </p:pic>
      <p:pic>
        <p:nvPicPr>
          <p:cNvPr id="51" name="Picture 50" descr="A group of children outside&#10;&#10;AI-generated content may be incorrect.">
            <a:extLst>
              <a:ext uri="{FF2B5EF4-FFF2-40B4-BE49-F238E27FC236}">
                <a16:creationId xmlns:a16="http://schemas.microsoft.com/office/drawing/2014/main" id="{3C1C9A72-79AC-967D-8ABE-50AD75C51BA7}"/>
              </a:ext>
            </a:extLst>
          </p:cNvPr>
          <p:cNvPicPr>
            <a:picLocks noChangeAspect="1"/>
          </p:cNvPicPr>
          <p:nvPr/>
        </p:nvPicPr>
        <p:blipFill>
          <a:blip r:embed="rId9">
            <a:extLst>
              <a:ext uri="{28A0092B-C50C-407E-A947-70E740481C1C}">
                <a14:useLocalDpi xmlns:a14="http://schemas.microsoft.com/office/drawing/2010/main" val="0"/>
              </a:ext>
            </a:extLst>
          </a:blip>
          <a:srcRect l="18371" r="21389"/>
          <a:stretch>
            <a:fillRect/>
          </a:stretch>
        </p:blipFill>
        <p:spPr>
          <a:xfrm rot="5400000">
            <a:off x="225658" y="4790514"/>
            <a:ext cx="1841829" cy="2293144"/>
          </a:xfrm>
          <a:prstGeom prst="rect">
            <a:avLst/>
          </a:prstGeom>
        </p:spPr>
      </p:pic>
      <p:pic>
        <p:nvPicPr>
          <p:cNvPr id="57" name="Picture 56" descr="A group of children standing on a beach&#10;&#10;AI-generated content may be incorrect.">
            <a:extLst>
              <a:ext uri="{FF2B5EF4-FFF2-40B4-BE49-F238E27FC236}">
                <a16:creationId xmlns:a16="http://schemas.microsoft.com/office/drawing/2014/main" id="{64C4A5ED-D603-2007-54AC-D413399DAE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2813395" y="419595"/>
            <a:ext cx="3759200" cy="2819400"/>
          </a:xfrm>
          <a:prstGeom prst="rect">
            <a:avLst/>
          </a:prstGeom>
        </p:spPr>
      </p:pic>
      <p:pic>
        <p:nvPicPr>
          <p:cNvPr id="67" name="Picture 66" descr="A group of people standing in a circle&#10;&#10;AI-generated content may be incorrect.">
            <a:extLst>
              <a:ext uri="{FF2B5EF4-FFF2-40B4-BE49-F238E27FC236}">
                <a16:creationId xmlns:a16="http://schemas.microsoft.com/office/drawing/2014/main" id="{42F645AF-ECAD-919A-FA98-24E4048EAA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67528" y="550117"/>
            <a:ext cx="4400940" cy="3300706"/>
          </a:xfrm>
          <a:prstGeom prst="rect">
            <a:avLst/>
          </a:prstGeom>
        </p:spPr>
      </p:pic>
    </p:spTree>
    <p:extLst>
      <p:ext uri="{BB962C8B-B14F-4D97-AF65-F5344CB8AC3E}">
        <p14:creationId xmlns:p14="http://schemas.microsoft.com/office/powerpoint/2010/main" val="3060869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78</Words>
  <Application>Microsoft Office PowerPoint</Application>
  <PresentationFormat>Widescreen</PresentationFormat>
  <Paragraphs>2</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Aptos</vt:lpstr>
      <vt:lpstr>Aptos Display</vt:lpstr>
      <vt:lpstr>Arial</vt:lpstr>
      <vt:lpstr>Sassoon Penpals</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Natalie Procter</dc:creator>
  <cp:lastModifiedBy>Natalie Procter</cp:lastModifiedBy>
  <cp:revision>1</cp:revision>
  <dcterms:created xsi:type="dcterms:W3CDTF">2025-06-30T06:30:07Z</dcterms:created>
  <dcterms:modified xsi:type="dcterms:W3CDTF">2025-06-30T06:43:45Z</dcterms:modified>
</cp:coreProperties>
</file>