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6A73-3434-B2F3-59E5-35CF93FB3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B5B4A-0D83-0E29-8A8D-BFB4D882B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3EB1-B8FD-6CB0-299B-06A1DB59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DDD9-373F-1C34-8CF2-72BEC0392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ED5AD-DFCA-649C-2DBD-ACBA0D3F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7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F52C-AF6B-98DE-0ACB-8732BE09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4E431-EF8F-FA94-3DD4-762064715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D2D22-BA0B-7D18-8A2C-ECFAC8F3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71EA4-6AB8-BEA3-06DB-B9CBFD44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5389-02C1-D9C6-2F5B-4645C92E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93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BB62E-C367-FBD7-0816-501514DE0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4E2A5-B716-D34B-7C85-7BC3AA24A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DC77F-7F21-B2C5-DA65-D7D672BA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1C7D2-1A9E-0365-35E8-045C63CF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DB174-39DB-C3E8-940E-FDD021E6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92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61F0E-111B-262B-383A-A7EA07900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EC9E-1F8A-14BC-67AC-AC68C3612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B499F-A83F-935A-88C5-A646C5C4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1670-EB92-2B5A-D610-516B11D1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3B850-FFD7-7F77-77D1-150A1201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4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2D87-DDCB-3C22-CF22-44293640E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CE4BB-7DA2-57B6-B1FA-378D5AEBB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977CD-48C0-FCB1-72EB-D99E1760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E8E04-FD85-6403-A8F7-6D7E2E49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9918A-F24A-8A18-74BC-903F7E16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6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772F-3EFB-F22E-A1B6-F31D6603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2A90F-74F9-2EB0-1E2B-9747C290A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04113-FF37-AC4E-F7A6-A97602B1F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BBDD9-27FC-6DF3-897C-DF6C6899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4ACB-E9A0-9DD1-2D7B-C522B7FE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56569-FE2E-94B7-6208-BC710B6B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2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612BF-DD00-2FEE-65BE-8208F4BE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30F81-275F-BC41-42BB-D6C6453F2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12C9A-02B6-66A1-343D-B74040A16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79C25-A2A0-BF0B-8114-CDC89B2E5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0C828-A78E-8F7B-27A0-3118984F9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42E04-FD71-01AC-A471-12CECADC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56720-B0A9-4D91-F4E0-212891F0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2999-86E1-1D8D-7167-3735AA9E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3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8CD1-26E6-1992-B2FF-A75A52D6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62F08-3EAD-B731-7591-F7C42424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30987-1F57-957C-D6F0-04497902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EAB55-A8F4-1D37-160F-1B2E0DF2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05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49FD8-7BEE-E993-3233-DB0D4ECB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74E5E-FCDD-205C-322F-98762FE7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DCB6D-CB9D-D30B-1BB0-DECC7F90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41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36B8-F8BC-70E3-3DA9-97523261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26DFF-EE6B-DE64-F8DB-F1F19E41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004F9-8786-92AE-9874-F5DCB5871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F2780-1619-727D-47AF-7189888C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8425B-0066-BBF7-4D90-CFD76B0C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5D58F-2305-EE6C-4628-2DDE767E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3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D289-8209-4430-33F0-A1EF2B35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7B2015-E383-4AC5-2C5A-49494871F1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CAB20-991F-2E30-2A94-ABBE2D6E9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BAC1D-2D13-6FAB-8451-24004490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B8B69-62D7-A162-E42F-EB8619976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58D03-C25F-2A39-F3BD-51F14516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6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EAF37-9CC5-EFEE-5EC1-372A43E5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E4EB4-4BD6-ABDF-D3D3-AD56B1534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AE6DA-2652-C76C-0251-13FBFB903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CFCEA-0659-44F5-B9CF-427022FC5A92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A1B88-D7AF-F547-E6AE-433276B91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3BFD9-0444-5DAD-3A6B-B87075061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CF97C-4AB1-42B3-892E-6AAEB2E6F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4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kids on a field&#10;&#10;AI-generated content may be incorrect.">
            <a:extLst>
              <a:ext uri="{FF2B5EF4-FFF2-40B4-BE49-F238E27FC236}">
                <a16:creationId xmlns:a16="http://schemas.microsoft.com/office/drawing/2014/main" id="{12A9B596-3213-13E4-9A57-4E7F0105C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1625" y="3857625"/>
            <a:ext cx="3429000" cy="2571750"/>
          </a:xfrm>
          <a:prstGeom prst="rect">
            <a:avLst/>
          </a:prstGeom>
        </p:spPr>
      </p:pic>
      <p:pic>
        <p:nvPicPr>
          <p:cNvPr id="17" name="Picture 16" descr="A group of kids on a field&#10;&#10;AI-generated content may be incorrect.">
            <a:extLst>
              <a:ext uri="{FF2B5EF4-FFF2-40B4-BE49-F238E27FC236}">
                <a16:creationId xmlns:a16="http://schemas.microsoft.com/office/drawing/2014/main" id="{F8B98FB2-804A-3B68-0541-E9E70AC8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7626" y="3857623"/>
            <a:ext cx="3429000" cy="2571750"/>
          </a:xfrm>
          <a:prstGeom prst="rect">
            <a:avLst/>
          </a:prstGeom>
        </p:spPr>
      </p:pic>
      <p:pic>
        <p:nvPicPr>
          <p:cNvPr id="19" name="Picture 18" descr="A group of people on a field&#10;&#10;AI-generated content may be incorrect.">
            <a:extLst>
              <a:ext uri="{FF2B5EF4-FFF2-40B4-BE49-F238E27FC236}">
                <a16:creationId xmlns:a16="http://schemas.microsoft.com/office/drawing/2014/main" id="{BA9D42C3-2F25-22C5-CD44-63AFE8340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625" y="3857625"/>
            <a:ext cx="3429000" cy="2571750"/>
          </a:xfrm>
          <a:prstGeom prst="rect">
            <a:avLst/>
          </a:prstGeom>
        </p:spPr>
      </p:pic>
      <p:pic>
        <p:nvPicPr>
          <p:cNvPr id="21" name="Picture 20" descr="A group of people on a field&#10;&#10;AI-generated content may be incorrect.">
            <a:extLst>
              <a:ext uri="{FF2B5EF4-FFF2-40B4-BE49-F238E27FC236}">
                <a16:creationId xmlns:a16="http://schemas.microsoft.com/office/drawing/2014/main" id="{F743AA9E-2CCA-12C8-3FBD-4AB80BB0B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7867" y="406996"/>
            <a:ext cx="3255967" cy="2441975"/>
          </a:xfrm>
          <a:prstGeom prst="rect">
            <a:avLst/>
          </a:prstGeom>
        </p:spPr>
      </p:pic>
      <p:pic>
        <p:nvPicPr>
          <p:cNvPr id="23" name="Picture 22" descr="A group of people on a field&#10;&#10;AI-generated content may be incorrect.">
            <a:extLst>
              <a:ext uri="{FF2B5EF4-FFF2-40B4-BE49-F238E27FC236}">
                <a16:creationId xmlns:a16="http://schemas.microsoft.com/office/drawing/2014/main" id="{F11B5BFB-0E8A-3D18-A427-10425A77F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0759" y="406996"/>
            <a:ext cx="3255966" cy="2441975"/>
          </a:xfrm>
          <a:prstGeom prst="rect">
            <a:avLst/>
          </a:prstGeom>
        </p:spPr>
      </p:pic>
      <p:pic>
        <p:nvPicPr>
          <p:cNvPr id="25" name="Picture 24" descr="A group of kids playing in a field&#10;&#10;AI-generated content may be incorrect.">
            <a:extLst>
              <a:ext uri="{FF2B5EF4-FFF2-40B4-BE49-F238E27FC236}">
                <a16:creationId xmlns:a16="http://schemas.microsoft.com/office/drawing/2014/main" id="{938E323A-6DD6-AE6B-8645-F79904E55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4978" y="406998"/>
            <a:ext cx="3255964" cy="2441973"/>
          </a:xfrm>
          <a:prstGeom prst="rect">
            <a:avLst/>
          </a:prstGeom>
        </p:spPr>
      </p:pic>
      <p:pic>
        <p:nvPicPr>
          <p:cNvPr id="27" name="Picture 26" descr="A group of kids playing with a frisbee&#10;&#10;AI-generated content may be incorrect.">
            <a:extLst>
              <a:ext uri="{FF2B5EF4-FFF2-40B4-BE49-F238E27FC236}">
                <a16:creationId xmlns:a16="http://schemas.microsoft.com/office/drawing/2014/main" id="{A14FF335-3EF8-7034-4062-155165A19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3028" y="406996"/>
            <a:ext cx="3255968" cy="2441976"/>
          </a:xfrm>
          <a:prstGeom prst="rect">
            <a:avLst/>
          </a:prstGeom>
        </p:spPr>
      </p:pic>
      <p:pic>
        <p:nvPicPr>
          <p:cNvPr id="29" name="Picture 28" descr="A group of kids playing football&#10;&#10;AI-generated content may be incorrect.">
            <a:extLst>
              <a:ext uri="{FF2B5EF4-FFF2-40B4-BE49-F238E27FC236}">
                <a16:creationId xmlns:a16="http://schemas.microsoft.com/office/drawing/2014/main" id="{7FA1C228-C172-3D5E-21BE-44DE16883B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996" y="406995"/>
            <a:ext cx="3255965" cy="244197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61F5D78-0E4D-28F2-8707-45FDD103075D}"/>
              </a:ext>
            </a:extLst>
          </p:cNvPr>
          <p:cNvSpPr txBox="1"/>
          <p:nvPr/>
        </p:nvSpPr>
        <p:spPr>
          <a:xfrm>
            <a:off x="5033999" y="3831000"/>
            <a:ext cx="440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>
                <a:latin typeface="Sassoon Penpals" panose="02000400000000000000" pitchFamily="2" charset="0"/>
              </a:rPr>
              <a:t>Our first sports day!</a:t>
            </a:r>
          </a:p>
          <a:p>
            <a:pPr algn="ctr"/>
            <a:r>
              <a:rPr lang="en-GB" sz="2800" dirty="0">
                <a:latin typeface="Sassoon Penpals" panose="02000400000000000000" pitchFamily="2" charset="0"/>
              </a:rPr>
              <a:t>EYFS had a fantastic morning taking part in a variety of sporting activities including sack races, sprints, relay races and more…</a:t>
            </a:r>
          </a:p>
        </p:txBody>
      </p:sp>
    </p:spTree>
    <p:extLst>
      <p:ext uri="{BB962C8B-B14F-4D97-AF65-F5344CB8AC3E}">
        <p14:creationId xmlns:p14="http://schemas.microsoft.com/office/powerpoint/2010/main" val="130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A080-A536-ADC5-CC74-5A08CC0E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 descr="A group of kids playing football on a field&#10;&#10;AI-generated content may be incorrect.">
            <a:extLst>
              <a:ext uri="{FF2B5EF4-FFF2-40B4-BE49-F238E27FC236}">
                <a16:creationId xmlns:a16="http://schemas.microsoft.com/office/drawing/2014/main" id="{CD50FAF9-71F3-3B35-0306-4F487470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6" b="15351"/>
          <a:stretch>
            <a:fillRect/>
          </a:stretch>
        </p:blipFill>
        <p:spPr>
          <a:xfrm rot="5400000">
            <a:off x="-229288" y="229288"/>
            <a:ext cx="4595813" cy="4137237"/>
          </a:xfrm>
          <a:prstGeom prst="rect">
            <a:avLst/>
          </a:prstGeom>
        </p:spPr>
      </p:pic>
      <p:pic>
        <p:nvPicPr>
          <p:cNvPr id="9" name="Picture 8" descr="A group of kids playing football&#10;&#10;AI-generated content may be incorrect.">
            <a:extLst>
              <a:ext uri="{FF2B5EF4-FFF2-40B4-BE49-F238E27FC236}">
                <a16:creationId xmlns:a16="http://schemas.microsoft.com/office/drawing/2014/main" id="{F6FE40D2-8480-ED37-1A35-87A027F53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 r="46759"/>
          <a:stretch>
            <a:fillRect/>
          </a:stretch>
        </p:blipFill>
        <p:spPr>
          <a:xfrm rot="5400000">
            <a:off x="4882156" y="-744921"/>
            <a:ext cx="3833447" cy="5323286"/>
          </a:xfrm>
          <a:prstGeom prst="rect">
            <a:avLst/>
          </a:prstGeom>
        </p:spPr>
      </p:pic>
      <p:pic>
        <p:nvPicPr>
          <p:cNvPr id="7" name="Picture 6" descr="A child running on a field&#10;&#10;AI-generated content may be incorrect.">
            <a:extLst>
              <a:ext uri="{FF2B5EF4-FFF2-40B4-BE49-F238E27FC236}">
                <a16:creationId xmlns:a16="http://schemas.microsoft.com/office/drawing/2014/main" id="{B3C5CA61-FB9B-A0D8-C5A0-943981096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10484" r="10647" b="7009"/>
          <a:stretch>
            <a:fillRect/>
          </a:stretch>
        </p:blipFill>
        <p:spPr>
          <a:xfrm rot="5400000">
            <a:off x="9349072" y="111449"/>
            <a:ext cx="2965944" cy="2743040"/>
          </a:xfrm>
          <a:prstGeom prst="rect">
            <a:avLst/>
          </a:prstGeom>
        </p:spPr>
      </p:pic>
      <p:pic>
        <p:nvPicPr>
          <p:cNvPr id="5" name="Picture 4" descr="A group of kids playing on a field&#10;&#10;AI-generated content may be incorrect.">
            <a:extLst>
              <a:ext uri="{FF2B5EF4-FFF2-40B4-BE49-F238E27FC236}">
                <a16:creationId xmlns:a16="http://schemas.microsoft.com/office/drawing/2014/main" id="{2B8A6A83-C38C-AE5C-68CF-142198196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b="6097"/>
          <a:stretch>
            <a:fillRect/>
          </a:stretch>
        </p:blipFill>
        <p:spPr>
          <a:xfrm rot="5400000">
            <a:off x="8619604" y="3285606"/>
            <a:ext cx="3892060" cy="3252731"/>
          </a:xfrm>
          <a:prstGeom prst="rect">
            <a:avLst/>
          </a:prstGeom>
        </p:spPr>
      </p:pic>
      <p:pic>
        <p:nvPicPr>
          <p:cNvPr id="13" name="Picture 12" descr="A group of kids playing football on a field&#10;&#10;AI-generated content may be incorrect.">
            <a:extLst>
              <a:ext uri="{FF2B5EF4-FFF2-40B4-BE49-F238E27FC236}">
                <a16:creationId xmlns:a16="http://schemas.microsoft.com/office/drawing/2014/main" id="{41466C64-9054-AB3E-3309-2A013939F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2"/>
          <a:stretch>
            <a:fillRect/>
          </a:stretch>
        </p:blipFill>
        <p:spPr>
          <a:xfrm rot="5400000">
            <a:off x="4817266" y="2665625"/>
            <a:ext cx="3541194" cy="4901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38D3D-93D9-02D0-A679-6DB131FE7102}"/>
              </a:ext>
            </a:extLst>
          </p:cNvPr>
          <p:cNvSpPr txBox="1"/>
          <p:nvPr/>
        </p:nvSpPr>
        <p:spPr>
          <a:xfrm>
            <a:off x="141402" y="4666268"/>
            <a:ext cx="3912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Sassoon Penpals" panose="02000400000000000000" pitchFamily="2" charset="0"/>
              </a:rPr>
              <a:t>Thank you to everyone who came along to cheer on our wonderful class! </a:t>
            </a:r>
          </a:p>
        </p:txBody>
      </p:sp>
    </p:spTree>
    <p:extLst>
      <p:ext uri="{BB962C8B-B14F-4D97-AF65-F5344CB8AC3E}">
        <p14:creationId xmlns:p14="http://schemas.microsoft.com/office/powerpoint/2010/main" val="411152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43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Sassoon Penpals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Procter</dc:creator>
  <cp:lastModifiedBy>Natalie Procter</cp:lastModifiedBy>
  <cp:revision>1</cp:revision>
  <dcterms:created xsi:type="dcterms:W3CDTF">2025-06-30T06:21:02Z</dcterms:created>
  <dcterms:modified xsi:type="dcterms:W3CDTF">2025-06-30T06:29:18Z</dcterms:modified>
</cp:coreProperties>
</file>