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7E80-33FE-DFDC-1A6A-FD638239E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E6E5C-48F4-1D11-150E-C83532CCB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DC17-ED99-29FF-D3D5-B9D3223E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2F0C0-9CC9-E0FF-A854-648DB4E3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AD432-DE5C-37AA-49E5-184683D6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17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A182-FF8E-1261-CB28-B8872B7A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648EB-7F3A-569E-690E-F5CB7291A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A6919-2D4B-640B-3E96-5A90094C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5E26C-A063-BE4C-46FE-8FB89BE1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103A-76B8-2447-F2C5-B8AA9191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3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B0C3-59F7-13FC-094A-6779921DA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B61E7-3F74-634C-94ED-C261EB27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EABA3-1C1B-0F2C-3BDC-807F82A7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E54A-289B-7872-95F5-87E8F360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0A71E-B3CA-7614-428F-E076E18A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0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5890-8273-42EB-EBAB-93F250DE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524F3-79DC-0284-3D5B-496E864A0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09F3-46F1-D43F-1B5B-F2B32C6D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F83C3-2AB2-91C0-6A47-EDD1726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6499-5DC2-F574-09C6-24999442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C5D2-3828-1A12-1A80-B2F0BBF0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18F4E-3B36-7193-1529-4436152EC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77A9-19A2-4728-DB03-503E8AC5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2900-508F-D0A0-2A30-15CD7CFC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4EAA-EDC9-6ADA-FEB5-EEBB2BE0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1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CF3F-999F-E8AF-E507-C85738F4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B9BCE-1769-3F15-AE19-5CEA12380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38341-A4DC-AF11-2D28-DF4A02F7E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4833-BCE4-408A-BCCE-8ABE3E4A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2E7E7-2719-3CF3-DF87-8DDA37FA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F452B-DE09-C8A3-1ACE-20164BEC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41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8E0E-FF67-B65D-788A-4C642AAA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5C8DD-F9CB-3F8D-C762-C5ABF73DE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FD2B2-CF2E-A036-1A25-E69A37321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D3BD5-710C-6598-D530-1A5DF46D2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16A08-EE36-D11D-D35C-16DAA774F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A2872-D958-3D26-6D8B-235E6812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359161-CDB1-541C-0C22-20FC9805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02AA2-8CC1-AE92-94FB-EF0CCE43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97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5F32-4DC5-0074-01A4-E7C1274F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D7F82-2B8C-0C87-C9CA-A270C8F3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A07EC-6203-B629-1C07-56E7B545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6F21-045B-BB19-62DA-36443E5A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9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E4CE7-E944-5E40-D937-D68C7DDD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B3FE9-EEDD-DF86-35F5-E43EED92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4C5A0-6FB3-3971-7DBC-C4B427E7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45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CCCF-FF2F-6F31-EE78-32715F7DA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3A0F6-EAA1-E18B-7ED3-CF3DFEB4C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BFC13-6A11-AFAD-3A83-1BFEB5973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C9A01-C044-C6DE-4DFC-3C5A82FF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A69DC-47D6-A338-0540-81BC341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B97E7-6F2E-6AB1-3CB8-E9B00284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18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3000-A85B-6CBB-B892-C6E52E3E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9077FA-9889-7A5B-C9CA-5F8084EC4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46AE3-4919-5E44-6D3B-43780FF40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3E082-4641-8A0E-D9D0-EDAABAD5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29282-25EE-9F71-D820-D50E92B6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9AA06-B668-DA21-EE09-748D171E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10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00AE6-2385-A9C4-752B-B17A76C4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24887-0C59-E16C-D510-D28BEAB8A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610EA-4D2F-1E95-43FB-ACAB2DA33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998B1-C629-4F81-9117-70A27F0A19F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62CDD-8D57-8D67-998A-EB816D40A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ECB55-CE0F-9F94-2D43-2B842B00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30CDE-B1A5-4E3D-B9B7-16BC2FA0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7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E1D9-8282-2EA5-C7B9-FFE0B8BC6B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group of girls sitting at a table&#10;&#10;AI-generated content may be incorrect.">
            <a:extLst>
              <a:ext uri="{FF2B5EF4-FFF2-40B4-BE49-F238E27FC236}">
                <a16:creationId xmlns:a16="http://schemas.microsoft.com/office/drawing/2014/main" id="{B7B87BD0-8D77-0EDD-ED0F-9B1C8F4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" y="5349875"/>
            <a:ext cx="2078250" cy="1558687"/>
          </a:xfrm>
          <a:prstGeom prst="rect">
            <a:avLst/>
          </a:prstGeom>
        </p:spPr>
      </p:pic>
      <p:pic>
        <p:nvPicPr>
          <p:cNvPr id="7" name="Picture 6" descr="A child sitting at a table with a paper plate and scissors&#10;&#10;AI-generated content may be incorrect.">
            <a:extLst>
              <a:ext uri="{FF2B5EF4-FFF2-40B4-BE49-F238E27FC236}">
                <a16:creationId xmlns:a16="http://schemas.microsoft.com/office/drawing/2014/main" id="{483ABE06-107E-CEC0-B7AC-17DAAA6FB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" y="3992276"/>
            <a:ext cx="1971749" cy="1478812"/>
          </a:xfrm>
          <a:prstGeom prst="rect">
            <a:avLst/>
          </a:prstGeom>
        </p:spPr>
      </p:pic>
      <p:pic>
        <p:nvPicPr>
          <p:cNvPr id="9" name="Picture 8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6F029C1C-993D-9588-4996-F034E5AB1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1" y="1496547"/>
            <a:ext cx="3272000" cy="2454000"/>
          </a:xfrm>
          <a:prstGeom prst="rect">
            <a:avLst/>
          </a:prstGeom>
        </p:spPr>
      </p:pic>
      <p:pic>
        <p:nvPicPr>
          <p:cNvPr id="11" name="Picture 10" descr="A child sitting on a chair&#10;&#10;AI-generated content may be incorrect.">
            <a:extLst>
              <a:ext uri="{FF2B5EF4-FFF2-40B4-BE49-F238E27FC236}">
                <a16:creationId xmlns:a16="http://schemas.microsoft.com/office/drawing/2014/main" id="{32E23491-55CC-20B0-5F30-49C784074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9195" y="4518912"/>
            <a:ext cx="2771000" cy="2078250"/>
          </a:xfrm>
          <a:prstGeom prst="rect">
            <a:avLst/>
          </a:prstGeom>
        </p:spPr>
      </p:pic>
      <p:pic>
        <p:nvPicPr>
          <p:cNvPr id="13" name="Picture 12" descr="A child holding a piece of art&#10;&#10;AI-generated content may be incorrect.">
            <a:extLst>
              <a:ext uri="{FF2B5EF4-FFF2-40B4-BE49-F238E27FC236}">
                <a16:creationId xmlns:a16="http://schemas.microsoft.com/office/drawing/2014/main" id="{6657AC0C-F37C-596E-16F4-9A5CA5FEF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884" y="2892228"/>
            <a:ext cx="2426316" cy="1819737"/>
          </a:xfrm>
          <a:prstGeom prst="rect">
            <a:avLst/>
          </a:prstGeom>
        </p:spPr>
      </p:pic>
      <p:pic>
        <p:nvPicPr>
          <p:cNvPr id="15" name="Picture 14" descr="A child holding a green dinosaur&#10;&#10;AI-generated content may be incorrect.">
            <a:extLst>
              <a:ext uri="{FF2B5EF4-FFF2-40B4-BE49-F238E27FC236}">
                <a16:creationId xmlns:a16="http://schemas.microsoft.com/office/drawing/2014/main" id="{BDEDF408-0A66-9D4B-485A-54FBC30D5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" y="2052428"/>
            <a:ext cx="2706035" cy="2029526"/>
          </a:xfrm>
          <a:prstGeom prst="rect">
            <a:avLst/>
          </a:prstGeom>
        </p:spPr>
      </p:pic>
      <p:pic>
        <p:nvPicPr>
          <p:cNvPr id="17" name="Picture 16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B4082783-B2DC-DBD2-0315-32CC42FD6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2"/>
            <a:ext cx="2672862" cy="2004647"/>
          </a:xfrm>
          <a:prstGeom prst="rect">
            <a:avLst/>
          </a:prstGeom>
        </p:spPr>
      </p:pic>
      <p:pic>
        <p:nvPicPr>
          <p:cNvPr id="19" name="Picture 18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364EB54A-83CF-4E5A-7F7E-4C24ADBAA0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69" y="-11415"/>
            <a:ext cx="2400000" cy="1800000"/>
          </a:xfrm>
          <a:prstGeom prst="rect">
            <a:avLst/>
          </a:prstGeom>
        </p:spPr>
      </p:pic>
      <p:pic>
        <p:nvPicPr>
          <p:cNvPr id="21" name="Picture 20" descr="A child holding a green object&#10;&#10;AI-generated content may be incorrect.">
            <a:extLst>
              <a:ext uri="{FF2B5EF4-FFF2-40B4-BE49-F238E27FC236}">
                <a16:creationId xmlns:a16="http://schemas.microsoft.com/office/drawing/2014/main" id="{32955A60-A24D-3E38-17AA-1B143D4A4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1359" y="336352"/>
            <a:ext cx="2708125" cy="2031094"/>
          </a:xfrm>
          <a:prstGeom prst="rect">
            <a:avLst/>
          </a:prstGeom>
        </p:spPr>
      </p:pic>
      <p:pic>
        <p:nvPicPr>
          <p:cNvPr id="23" name="Picture 22" descr="A child with paper plates and paper plates&#10;&#10;AI-generated content may be incorrect.">
            <a:extLst>
              <a:ext uri="{FF2B5EF4-FFF2-40B4-BE49-F238E27FC236}">
                <a16:creationId xmlns:a16="http://schemas.microsoft.com/office/drawing/2014/main" id="{AB28C351-F969-FDAA-D8BF-D5BBB9F67D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7250" y="857250"/>
            <a:ext cx="6858000" cy="5143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DB5D53-4D62-C09F-1800-1BD6E60E2C6A}"/>
              </a:ext>
            </a:extLst>
          </p:cNvPr>
          <p:cNvSpPr txBox="1"/>
          <p:nvPr/>
        </p:nvSpPr>
        <p:spPr>
          <a:xfrm>
            <a:off x="4441911" y="4081954"/>
            <a:ext cx="25710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Sassoon Penpals" panose="02000400000000000000" pitchFamily="2" charset="0"/>
              </a:rPr>
              <a:t>Sea creatures in class 1</a:t>
            </a:r>
          </a:p>
          <a:p>
            <a:endParaRPr lang="en-GB" dirty="0">
              <a:latin typeface="Sassoon Penpals" panose="02000400000000000000" pitchFamily="2" charset="0"/>
            </a:endParaRPr>
          </a:p>
          <a:p>
            <a:r>
              <a:rPr lang="en-GB" dirty="0">
                <a:latin typeface="Sassoon Penpals" panose="02000400000000000000" pitchFamily="2" charset="0"/>
              </a:rPr>
              <a:t>We have loved exploring our new topic of seaside adventures so far this term! Check out our very snazzy creatures.</a:t>
            </a:r>
          </a:p>
        </p:txBody>
      </p:sp>
    </p:spTree>
    <p:extLst>
      <p:ext uri="{BB962C8B-B14F-4D97-AF65-F5344CB8AC3E}">
        <p14:creationId xmlns:p14="http://schemas.microsoft.com/office/powerpoint/2010/main" val="819314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Sassoon Penpals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Procter</dc:creator>
  <cp:lastModifiedBy>Natalie Procter</cp:lastModifiedBy>
  <cp:revision>1</cp:revision>
  <dcterms:created xsi:type="dcterms:W3CDTF">2025-06-18T14:53:39Z</dcterms:created>
  <dcterms:modified xsi:type="dcterms:W3CDTF">2025-06-18T14:58:09Z</dcterms:modified>
</cp:coreProperties>
</file>