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A6D69-97FA-A969-DDB9-44F30D58DAB1}" v="3" dt="2025-05-20T06:38:58.465"/>
    <p1510:client id="{70A0C846-520A-A77F-C1DC-1E92F50BA464}" v="213" dt="2025-05-20T06:47:44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Procter" userId="S::n.procter@queensdrive.lancs.sch.uk::2d226c2a-dc95-4484-8b7d-890f0d1d3d88" providerId="AD" clId="Web-{0E8A6D69-97FA-A969-DDB9-44F30D58DAB1}"/>
    <pc:docChg chg="modSld">
      <pc:chgData name="Natalie Procter" userId="S::n.procter@queensdrive.lancs.sch.uk::2d226c2a-dc95-4484-8b7d-890f0d1d3d88" providerId="AD" clId="Web-{0E8A6D69-97FA-A969-DDB9-44F30D58DAB1}" dt="2025-05-20T06:38:58.465" v="2" actId="1076"/>
      <pc:docMkLst>
        <pc:docMk/>
      </pc:docMkLst>
      <pc:sldChg chg="addSp modSp">
        <pc:chgData name="Natalie Procter" userId="S::n.procter@queensdrive.lancs.sch.uk::2d226c2a-dc95-4484-8b7d-890f0d1d3d88" providerId="AD" clId="Web-{0E8A6D69-97FA-A969-DDB9-44F30D58DAB1}" dt="2025-05-20T06:38:58.465" v="2" actId="1076"/>
        <pc:sldMkLst>
          <pc:docMk/>
          <pc:sldMk cId="109857222" sldId="256"/>
        </pc:sldMkLst>
        <pc:picChg chg="add mod">
          <ac:chgData name="Natalie Procter" userId="S::n.procter@queensdrive.lancs.sch.uk::2d226c2a-dc95-4484-8b7d-890f0d1d3d88" providerId="AD" clId="Web-{0E8A6D69-97FA-A969-DDB9-44F30D58DAB1}" dt="2025-05-20T06:38:58.465" v="2" actId="1076"/>
          <ac:picMkLst>
            <pc:docMk/>
            <pc:sldMk cId="109857222" sldId="256"/>
            <ac:picMk id="4" creationId="{CB50BA40-411A-F16C-D6A2-B855C1D7E669}"/>
          </ac:picMkLst>
        </pc:picChg>
      </pc:sldChg>
    </pc:docChg>
  </pc:docChgLst>
  <pc:docChgLst>
    <pc:chgData name="Natalie Procter" userId="S::n.procter@queensdrive.lancs.sch.uk::2d226c2a-dc95-4484-8b7d-890f0d1d3d88" providerId="AD" clId="Web-{70A0C846-520A-A77F-C1DC-1E92F50BA464}"/>
    <pc:docChg chg="addSld modSld">
      <pc:chgData name="Natalie Procter" userId="S::n.procter@queensdrive.lancs.sch.uk::2d226c2a-dc95-4484-8b7d-890f0d1d3d88" providerId="AD" clId="Web-{70A0C846-520A-A77F-C1DC-1E92F50BA464}" dt="2025-05-20T06:47:44.458" v="142" actId="20577"/>
      <pc:docMkLst>
        <pc:docMk/>
      </pc:docMkLst>
      <pc:sldChg chg="addSp delSp modSp">
        <pc:chgData name="Natalie Procter" userId="S::n.procter@queensdrive.lancs.sch.uk::2d226c2a-dc95-4484-8b7d-890f0d1d3d88" providerId="AD" clId="Web-{70A0C846-520A-A77F-C1DC-1E92F50BA464}" dt="2025-05-20T06:44:06.497" v="50" actId="20577"/>
        <pc:sldMkLst>
          <pc:docMk/>
          <pc:sldMk cId="109857222" sldId="256"/>
        </pc:sldMkLst>
        <pc:spChg chg="del">
          <ac:chgData name="Natalie Procter" userId="S::n.procter@queensdrive.lancs.sch.uk::2d226c2a-dc95-4484-8b7d-890f0d1d3d88" providerId="AD" clId="Web-{70A0C846-520A-A77F-C1DC-1E92F50BA464}" dt="2025-05-20T06:43:56.277" v="41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Natalie Procter" userId="S::n.procter@queensdrive.lancs.sch.uk::2d226c2a-dc95-4484-8b7d-890f0d1d3d88" providerId="AD" clId="Web-{70A0C846-520A-A77F-C1DC-1E92F50BA464}" dt="2025-05-20T06:44:02.028" v="42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Natalie Procter" userId="S::n.procter@queensdrive.lancs.sch.uk::2d226c2a-dc95-4484-8b7d-890f0d1d3d88" providerId="AD" clId="Web-{70A0C846-520A-A77F-C1DC-1E92F50BA464}" dt="2025-05-20T06:44:06.497" v="50" actId="20577"/>
          <ac:spMkLst>
            <pc:docMk/>
            <pc:sldMk cId="109857222" sldId="256"/>
            <ac:spMk id="12" creationId="{6936DBFC-F602-83C4-FFF7-D1D451361F17}"/>
          </ac:spMkLst>
        </pc:spChg>
        <pc:picChg chg="mod">
          <ac:chgData name="Natalie Procter" userId="S::n.procter@queensdrive.lancs.sch.uk::2d226c2a-dc95-4484-8b7d-890f0d1d3d88" providerId="AD" clId="Web-{70A0C846-520A-A77F-C1DC-1E92F50BA464}" dt="2025-05-20T06:39:22.142" v="1" actId="14100"/>
          <ac:picMkLst>
            <pc:docMk/>
            <pc:sldMk cId="109857222" sldId="256"/>
            <ac:picMk id="4" creationId="{CB50BA40-411A-F16C-D6A2-B855C1D7E669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39:52.878" v="6" actId="14100"/>
          <ac:picMkLst>
            <pc:docMk/>
            <pc:sldMk cId="109857222" sldId="256"/>
            <ac:picMk id="5" creationId="{A1CF654A-56B9-DBDA-B43D-0233C7B4760F}"/>
          </ac:picMkLst>
        </pc:picChg>
        <pc:picChg chg="add del mod">
          <ac:chgData name="Natalie Procter" userId="S::n.procter@queensdrive.lancs.sch.uk::2d226c2a-dc95-4484-8b7d-890f0d1d3d88" providerId="AD" clId="Web-{70A0C846-520A-A77F-C1DC-1E92F50BA464}" dt="2025-05-20T06:40:29.239" v="8"/>
          <ac:picMkLst>
            <pc:docMk/>
            <pc:sldMk cId="109857222" sldId="256"/>
            <ac:picMk id="6" creationId="{10EAF991-0B74-92B8-C231-195E95B61FB0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1:36.960" v="14" actId="1076"/>
          <ac:picMkLst>
            <pc:docMk/>
            <pc:sldMk cId="109857222" sldId="256"/>
            <ac:picMk id="7" creationId="{BBB83916-2CAF-6123-1056-8A06CA1D8749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1:38.382" v="15" actId="1076"/>
          <ac:picMkLst>
            <pc:docMk/>
            <pc:sldMk cId="109857222" sldId="256"/>
            <ac:picMk id="8" creationId="{DA2C690F-0DBC-17E2-1721-E9E0D6420C2C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2:15.977" v="20" actId="1076"/>
          <ac:picMkLst>
            <pc:docMk/>
            <pc:sldMk cId="109857222" sldId="256"/>
            <ac:picMk id="9" creationId="{B46292AB-8BEB-2AE0-8997-DEE4B8708C5E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2:58.947" v="24"/>
          <ac:picMkLst>
            <pc:docMk/>
            <pc:sldMk cId="109857222" sldId="256"/>
            <ac:picMk id="10" creationId="{9D1AECCC-C719-F00C-187B-EF2B9CE4339C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3:20.761" v="27" actId="1076"/>
          <ac:picMkLst>
            <pc:docMk/>
            <pc:sldMk cId="109857222" sldId="256"/>
            <ac:picMk id="11" creationId="{47386B35-3F16-0760-CAFC-3254697ACF0C}"/>
          </ac:picMkLst>
        </pc:picChg>
      </pc:sldChg>
      <pc:sldChg chg="new">
        <pc:chgData name="Natalie Procter" userId="S::n.procter@queensdrive.lancs.sch.uk::2d226c2a-dc95-4484-8b7d-890f0d1d3d88" providerId="AD" clId="Web-{70A0C846-520A-A77F-C1DC-1E92F50BA464}" dt="2025-05-20T06:43:25.308" v="28"/>
        <pc:sldMkLst>
          <pc:docMk/>
          <pc:sldMk cId="1474254302" sldId="257"/>
        </pc:sldMkLst>
      </pc:sldChg>
      <pc:sldChg chg="addSp delSp modSp new">
        <pc:chgData name="Natalie Procter" userId="S::n.procter@queensdrive.lancs.sch.uk::2d226c2a-dc95-4484-8b7d-890f0d1d3d88" providerId="AD" clId="Web-{70A0C846-520A-A77F-C1DC-1E92F50BA464}" dt="2025-05-20T06:47:44.458" v="142" actId="20577"/>
        <pc:sldMkLst>
          <pc:docMk/>
          <pc:sldMk cId="3674759101" sldId="258"/>
        </pc:sldMkLst>
        <pc:spChg chg="del">
          <ac:chgData name="Natalie Procter" userId="S::n.procter@queensdrive.lancs.sch.uk::2d226c2a-dc95-4484-8b7d-890f0d1d3d88" providerId="AD" clId="Web-{70A0C846-520A-A77F-C1DC-1E92F50BA464}" dt="2025-05-20T06:44:29.451" v="52"/>
          <ac:spMkLst>
            <pc:docMk/>
            <pc:sldMk cId="3674759101" sldId="258"/>
            <ac:spMk id="3" creationId="{E6FD9A80-1800-E1ED-119C-27586E6B1FD7}"/>
          </ac:spMkLst>
        </pc:spChg>
        <pc:spChg chg="add mod">
          <ac:chgData name="Natalie Procter" userId="S::n.procter@queensdrive.lancs.sch.uk::2d226c2a-dc95-4484-8b7d-890f0d1d3d88" providerId="AD" clId="Web-{70A0C846-520A-A77F-C1DC-1E92F50BA464}" dt="2025-05-20T06:47:44.458" v="142" actId="20577"/>
          <ac:spMkLst>
            <pc:docMk/>
            <pc:sldMk cId="3674759101" sldId="258"/>
            <ac:spMk id="11" creationId="{924F7F5C-43EF-758C-FB47-84FBF8B77A0C}"/>
          </ac:spMkLst>
        </pc:spChg>
        <pc:picChg chg="add mod ord">
          <ac:chgData name="Natalie Procter" userId="S::n.procter@queensdrive.lancs.sch.uk::2d226c2a-dc95-4484-8b7d-890f0d1d3d88" providerId="AD" clId="Web-{70A0C846-520A-A77F-C1DC-1E92F50BA464}" dt="2025-05-20T06:46:41.955" v="76" actId="1076"/>
          <ac:picMkLst>
            <pc:docMk/>
            <pc:sldMk cId="3674759101" sldId="258"/>
            <ac:picMk id="4" creationId="{FD289A52-98E3-951B-DDB1-96C87C818F82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6:43.674" v="77" actId="1076"/>
          <ac:picMkLst>
            <pc:docMk/>
            <pc:sldMk cId="3674759101" sldId="258"/>
            <ac:picMk id="5" creationId="{B04A28AC-A5E0-2A94-F861-48769F988422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6:49.299" v="79" actId="1076"/>
          <ac:picMkLst>
            <pc:docMk/>
            <pc:sldMk cId="3674759101" sldId="258"/>
            <ac:picMk id="6" creationId="{DD2F4633-8C25-94D6-E7AB-E57B7D3DE0FD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6:47.534" v="78" actId="1076"/>
          <ac:picMkLst>
            <pc:docMk/>
            <pc:sldMk cId="3674759101" sldId="258"/>
            <ac:picMk id="7" creationId="{EB00C063-88B2-7565-A981-8F5279CCC09B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6:21.845" v="67" actId="1076"/>
          <ac:picMkLst>
            <pc:docMk/>
            <pc:sldMk cId="3674759101" sldId="258"/>
            <ac:picMk id="8" creationId="{4F808B70-6A61-4B55-C9F1-5496B3DC7B1D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6:56.628" v="83" actId="1076"/>
          <ac:picMkLst>
            <pc:docMk/>
            <pc:sldMk cId="3674759101" sldId="258"/>
            <ac:picMk id="9" creationId="{610BB613-11E5-6643-B4BB-918E27884CD5}"/>
          </ac:picMkLst>
        </pc:picChg>
        <pc:picChg chg="add mod">
          <ac:chgData name="Natalie Procter" userId="S::n.procter@queensdrive.lancs.sch.uk::2d226c2a-dc95-4484-8b7d-890f0d1d3d88" providerId="AD" clId="Web-{70A0C846-520A-A77F-C1DC-1E92F50BA464}" dt="2025-05-20T06:46:51.081" v="80" actId="14100"/>
          <ac:picMkLst>
            <pc:docMk/>
            <pc:sldMk cId="3674759101" sldId="258"/>
            <ac:picMk id="10" creationId="{2D3CA7D3-D5A8-F53A-98F1-0D0161F23EA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50BA40-411A-F16C-D6A2-B855C1D7E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66750" y="666750"/>
            <a:ext cx="2971801" cy="1631157"/>
          </a:xfrm>
          <a:prstGeom prst="rect">
            <a:avLst/>
          </a:prstGeom>
        </p:spPr>
      </p:pic>
      <p:pic>
        <p:nvPicPr>
          <p:cNvPr id="5" name="Picture 4" descr="A child in a blue dress&#10;&#10;AI-generated content may be incorrect.">
            <a:extLst>
              <a:ext uri="{FF2B5EF4-FFF2-40B4-BE49-F238E27FC236}">
                <a16:creationId xmlns:a16="http://schemas.microsoft.com/office/drawing/2014/main" id="{A1CF654A-56B9-DBDA-B43D-0233C7B47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20377" y="534591"/>
            <a:ext cx="2957514" cy="1959769"/>
          </a:xfrm>
          <a:prstGeom prst="rect">
            <a:avLst/>
          </a:prstGeom>
        </p:spPr>
      </p:pic>
      <p:pic>
        <p:nvPicPr>
          <p:cNvPr id="7" name="Picture 6" descr="A group of children in a field&#10;&#10;AI-generated content may be incorrect.">
            <a:extLst>
              <a:ext uri="{FF2B5EF4-FFF2-40B4-BE49-F238E27FC236}">
                <a16:creationId xmlns:a16="http://schemas.microsoft.com/office/drawing/2014/main" id="{BBB83916-2CAF-6123-1056-8A06CA1D8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16202" y="303609"/>
            <a:ext cx="2405064" cy="1869282"/>
          </a:xfrm>
          <a:prstGeom prst="rect">
            <a:avLst/>
          </a:prstGeom>
        </p:spPr>
      </p:pic>
      <p:pic>
        <p:nvPicPr>
          <p:cNvPr id="8" name="Picture 7" descr="A group of kids playing in a sandbox&#10;&#10;AI-generated content may be incorrect.">
            <a:extLst>
              <a:ext uri="{FF2B5EF4-FFF2-40B4-BE49-F238E27FC236}">
                <a16:creationId xmlns:a16="http://schemas.microsoft.com/office/drawing/2014/main" id="{DA2C690F-0DBC-17E2-1721-E9E0D6420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43249" y="428625"/>
            <a:ext cx="3381376" cy="2524126"/>
          </a:xfrm>
          <a:prstGeom prst="rect">
            <a:avLst/>
          </a:prstGeom>
        </p:spPr>
      </p:pic>
      <p:pic>
        <p:nvPicPr>
          <p:cNvPr id="9" name="Picture 8" descr="A group of small plants in a container&#10;&#10;AI-generated content may be incorrect.">
            <a:extLst>
              <a:ext uri="{FF2B5EF4-FFF2-40B4-BE49-F238E27FC236}">
                <a16:creationId xmlns:a16="http://schemas.microsoft.com/office/drawing/2014/main" id="{B46292AB-8BEB-2AE0-8997-DEE4B8708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27094" y="762000"/>
            <a:ext cx="5631657" cy="4179094"/>
          </a:xfrm>
          <a:prstGeom prst="rect">
            <a:avLst/>
          </a:prstGeom>
        </p:spPr>
      </p:pic>
      <p:pic>
        <p:nvPicPr>
          <p:cNvPr id="10" name="Picture 9" descr="A wooden pallet with plants in it&#10;&#10;AI-generated content may be incorrect.">
            <a:extLst>
              <a:ext uri="{FF2B5EF4-FFF2-40B4-BE49-F238E27FC236}">
                <a16:creationId xmlns:a16="http://schemas.microsoft.com/office/drawing/2014/main" id="{9D1AECCC-C719-F00C-187B-EF2B9CE43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4345782" cy="3250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Two girls sitting on grass in front of a pallet with plants&#10;&#10;AI-generated content may be incorrect.">
            <a:extLst>
              <a:ext uri="{FF2B5EF4-FFF2-40B4-BE49-F238E27FC236}">
                <a16:creationId xmlns:a16="http://schemas.microsoft.com/office/drawing/2014/main" id="{47386B35-3F16-0760-CAFC-3254697AC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12" y="4024312"/>
            <a:ext cx="3548063" cy="2655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36DBFC-F602-83C4-FFF7-D1D451361F17}"/>
              </a:ext>
            </a:extLst>
          </p:cNvPr>
          <p:cNvSpPr txBox="1"/>
          <p:nvPr/>
        </p:nvSpPr>
        <p:spPr>
          <a:xfrm>
            <a:off x="4393405" y="3417093"/>
            <a:ext cx="3500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latin typeface="Comic Sans MS"/>
                <a:ea typeface="Calibri"/>
                <a:cs typeface="Calibri"/>
              </a:rPr>
              <a:t>Planting!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1700-5A7F-90C0-285C-73FD6BA7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hild and child in a classroom&#10;&#10;AI-generated content may be incorrect.">
            <a:extLst>
              <a:ext uri="{FF2B5EF4-FFF2-40B4-BE49-F238E27FC236}">
                <a16:creationId xmlns:a16="http://schemas.microsoft.com/office/drawing/2014/main" id="{FD289A52-98E3-951B-DDB1-96C87C818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34411" y="585135"/>
            <a:ext cx="3531394" cy="2717005"/>
          </a:xfrm>
        </p:spPr>
      </p:pic>
      <p:pic>
        <p:nvPicPr>
          <p:cNvPr id="5" name="Picture 4" descr="A child holding a potato with straws&#10;&#10;AI-generated content may be incorrect.">
            <a:extLst>
              <a:ext uri="{FF2B5EF4-FFF2-40B4-BE49-F238E27FC236}">
                <a16:creationId xmlns:a16="http://schemas.microsoft.com/office/drawing/2014/main" id="{B04A28AC-A5E0-2A94-F861-48769F98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0610" y="636985"/>
            <a:ext cx="3607594" cy="2643188"/>
          </a:xfrm>
          <a:prstGeom prst="rect">
            <a:avLst/>
          </a:prstGeom>
        </p:spPr>
      </p:pic>
      <p:pic>
        <p:nvPicPr>
          <p:cNvPr id="6" name="Picture 5" descr="A child holding a potato&#10;&#10;AI-generated content may be incorrect.">
            <a:extLst>
              <a:ext uri="{FF2B5EF4-FFF2-40B4-BE49-F238E27FC236}">
                <a16:creationId xmlns:a16="http://schemas.microsoft.com/office/drawing/2014/main" id="{DD2F4633-8C25-94D6-E7AB-E57B7D3DE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37672" y="589359"/>
            <a:ext cx="3571876" cy="2678907"/>
          </a:xfrm>
          <a:prstGeom prst="rect">
            <a:avLst/>
          </a:prstGeom>
        </p:spPr>
      </p:pic>
      <p:pic>
        <p:nvPicPr>
          <p:cNvPr id="7" name="Picture 6" descr="A child holding a stuffed toy&#10;&#10;AI-generated content may be incorrect.">
            <a:extLst>
              <a:ext uri="{FF2B5EF4-FFF2-40B4-BE49-F238E27FC236}">
                <a16:creationId xmlns:a16="http://schemas.microsoft.com/office/drawing/2014/main" id="{EB00C063-88B2-7565-A981-8F5279CCC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637" y="3976687"/>
            <a:ext cx="2018537" cy="2774157"/>
          </a:xfrm>
          <a:prstGeom prst="rect">
            <a:avLst/>
          </a:prstGeom>
        </p:spPr>
      </p:pic>
      <p:pic>
        <p:nvPicPr>
          <p:cNvPr id="8" name="Picture 7" descr="A child with a bow on her head and a blue shirt&#10;&#10;AI-generated content may be incorrect.">
            <a:extLst>
              <a:ext uri="{FF2B5EF4-FFF2-40B4-BE49-F238E27FC236}">
                <a16:creationId xmlns:a16="http://schemas.microsoft.com/office/drawing/2014/main" id="{4F808B70-6A61-4B55-C9F1-5496B3DC7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77391" y="4423171"/>
            <a:ext cx="2547938" cy="186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child holding a purple egg with a stick and a purple feather&#10;&#10;AI-generated content may be incorrect.">
            <a:extLst>
              <a:ext uri="{FF2B5EF4-FFF2-40B4-BE49-F238E27FC236}">
                <a16:creationId xmlns:a16="http://schemas.microsoft.com/office/drawing/2014/main" id="{610BB613-11E5-6643-B4BB-918E27884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245204" y="4065984"/>
            <a:ext cx="3059905" cy="2286000"/>
          </a:xfrm>
          <a:prstGeom prst="rect">
            <a:avLst/>
          </a:prstGeom>
        </p:spPr>
      </p:pic>
      <p:pic>
        <p:nvPicPr>
          <p:cNvPr id="10" name="Picture 9" descr="A child sitting at a table with potatoes&#10;&#10;AI-generated content may be incorrect.">
            <a:extLst>
              <a:ext uri="{FF2B5EF4-FFF2-40B4-BE49-F238E27FC236}">
                <a16:creationId xmlns:a16="http://schemas.microsoft.com/office/drawing/2014/main" id="{2D3CA7D3-D5A8-F53A-98F1-0D0161F23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066611" y="470296"/>
            <a:ext cx="3595687" cy="2655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4F7F5C-43EF-758C-FB47-84FBF8B77A0C}"/>
              </a:ext>
            </a:extLst>
          </p:cNvPr>
          <p:cNvSpPr txBox="1"/>
          <p:nvPr/>
        </p:nvSpPr>
        <p:spPr>
          <a:xfrm>
            <a:off x="4738687" y="4060031"/>
            <a:ext cx="440531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/>
              </a:rPr>
              <a:t>Making supertatoes!</a:t>
            </a:r>
          </a:p>
          <a:p>
            <a:endParaRPr lang="en-US">
              <a:latin typeface="Comic Sans MS"/>
            </a:endParaRPr>
          </a:p>
          <a:p>
            <a:r>
              <a:rPr lang="en-US">
                <a:latin typeface="Comic Sans MS"/>
              </a:rPr>
              <a:t>We have been very creative this week with our vegetables and have created our very own super </a:t>
            </a:r>
            <a:r>
              <a:rPr lang="en-US" err="1">
                <a:latin typeface="Comic Sans MS"/>
              </a:rPr>
              <a:t>tatoes</a:t>
            </a:r>
            <a:r>
              <a:rPr lang="en-US">
                <a:latin typeface="Comic Sans MS"/>
              </a:rPr>
              <a:t>. We have loved experimenting with different ways to stick mak</a:t>
            </a:r>
          </a:p>
        </p:txBody>
      </p:sp>
    </p:spTree>
    <p:extLst>
      <p:ext uri="{BB962C8B-B14F-4D97-AF65-F5344CB8AC3E}">
        <p14:creationId xmlns:p14="http://schemas.microsoft.com/office/powerpoint/2010/main" val="367475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0BDD-C1CA-B399-F7F3-8C696D21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01389-7CF7-0FA6-2A66-EAB556E67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54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2025-05-20T06:37:37Z</dcterms:created>
  <dcterms:modified xsi:type="dcterms:W3CDTF">2025-05-20T06:47:56Z</dcterms:modified>
</cp:coreProperties>
</file>