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24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alie Procter" userId="2d226c2a-dc95-4484-8b7d-890f0d1d3d88" providerId="ADAL" clId="{7DE2CBB4-413F-4A80-9C32-A561E8E5402C}"/>
    <pc:docChg chg="modSld">
      <pc:chgData name="Natalie Procter" userId="2d226c2a-dc95-4484-8b7d-890f0d1d3d88" providerId="ADAL" clId="{7DE2CBB4-413F-4A80-9C32-A561E8E5402C}" dt="2025-04-28T06:35:33.263" v="8" actId="1076"/>
      <pc:docMkLst>
        <pc:docMk/>
      </pc:docMkLst>
      <pc:sldChg chg="addSp modSp mod">
        <pc:chgData name="Natalie Procter" userId="2d226c2a-dc95-4484-8b7d-890f0d1d3d88" providerId="ADAL" clId="{7DE2CBB4-413F-4A80-9C32-A561E8E5402C}" dt="2025-04-28T06:34:49.296" v="4" actId="11529"/>
        <pc:sldMkLst>
          <pc:docMk/>
          <pc:sldMk cId="3443897674" sldId="256"/>
        </pc:sldMkLst>
        <pc:spChg chg="add">
          <ac:chgData name="Natalie Procter" userId="2d226c2a-dc95-4484-8b7d-890f0d1d3d88" providerId="ADAL" clId="{7DE2CBB4-413F-4A80-9C32-A561E8E5402C}" dt="2025-04-28T06:34:49.296" v="4" actId="11529"/>
          <ac:spMkLst>
            <pc:docMk/>
            <pc:sldMk cId="3443897674" sldId="256"/>
            <ac:spMk id="2" creationId="{318771B8-5976-BB07-4EE9-59438E03DEF0}"/>
          </ac:spMkLst>
        </pc:spChg>
        <pc:picChg chg="mod">
          <ac:chgData name="Natalie Procter" userId="2d226c2a-dc95-4484-8b7d-890f0d1d3d88" providerId="ADAL" clId="{7DE2CBB4-413F-4A80-9C32-A561E8E5402C}" dt="2025-04-28T06:34:41.107" v="3" actId="1076"/>
          <ac:picMkLst>
            <pc:docMk/>
            <pc:sldMk cId="3443897674" sldId="256"/>
            <ac:picMk id="17" creationId="{3564607D-A3A9-FAB6-3471-78D38B2F089A}"/>
          </ac:picMkLst>
        </pc:picChg>
      </pc:sldChg>
      <pc:sldChg chg="addSp modSp mod">
        <pc:chgData name="Natalie Procter" userId="2d226c2a-dc95-4484-8b7d-890f0d1d3d88" providerId="ADAL" clId="{7DE2CBB4-413F-4A80-9C32-A561E8E5402C}" dt="2025-04-28T06:35:33.263" v="8" actId="1076"/>
        <pc:sldMkLst>
          <pc:docMk/>
          <pc:sldMk cId="2382559366" sldId="257"/>
        </pc:sldMkLst>
        <pc:spChg chg="add mod">
          <ac:chgData name="Natalie Procter" userId="2d226c2a-dc95-4484-8b7d-890f0d1d3d88" providerId="ADAL" clId="{7DE2CBB4-413F-4A80-9C32-A561E8E5402C}" dt="2025-04-28T06:35:23.735" v="6" actId="1076"/>
          <ac:spMkLst>
            <pc:docMk/>
            <pc:sldMk cId="2382559366" sldId="257"/>
            <ac:spMk id="3" creationId="{7621A1D4-733B-D538-231B-5A8A549B17F0}"/>
          </ac:spMkLst>
        </pc:spChg>
        <pc:spChg chg="add mod">
          <ac:chgData name="Natalie Procter" userId="2d226c2a-dc95-4484-8b7d-890f0d1d3d88" providerId="ADAL" clId="{7DE2CBB4-413F-4A80-9C32-A561E8E5402C}" dt="2025-04-28T06:35:33.263" v="8" actId="1076"/>
          <ac:spMkLst>
            <pc:docMk/>
            <pc:sldMk cId="2382559366" sldId="257"/>
            <ac:spMk id="4" creationId="{5CDC2030-7C9F-29F7-E481-79C7065148C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528E5-D175-F4DA-12EB-9093711FCD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B52C67-754E-1D6E-DD1D-49D6B74E17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F14E1-6DDC-44B6-6F9F-D8D889C02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205A3-A6C4-44E9-80C3-D6000EDECF61}" type="datetimeFigureOut">
              <a:rPr lang="en-GB" smtClean="0"/>
              <a:t>28/04/2025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A6CC1-AE4B-D1F6-BA93-7BC56C4F4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4DCE9-09B0-57FF-8A20-C3ED960F0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42DB6-2A49-4543-A631-4163BCDA94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9550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A61AB-6B4F-09D8-EDC8-D8C46A3EF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96F915-D6E7-A83E-87B9-491840C1AF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AA24B-EDA9-C1EF-7E0B-8B091A2CB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205A3-A6C4-44E9-80C3-D6000EDECF61}" type="datetimeFigureOut">
              <a:rPr lang="en-GB" smtClean="0"/>
              <a:t>28/04/2025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012A0-2370-2940-86BF-FFC40D9D3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2EE15-B451-EFB1-3B8F-DCDCA22DF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42DB6-2A49-4543-A631-4163BCDA94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232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CDED0D-C89B-6443-8C2E-4C152B153E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FC4306-0B8B-F84A-3164-7581558E08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66D70-CCEE-EC3B-5191-AA2DC80C6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205A3-A6C4-44E9-80C3-D6000EDECF61}" type="datetimeFigureOut">
              <a:rPr lang="en-GB" smtClean="0"/>
              <a:t>28/04/2025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1E6A8-96DB-3562-43CC-64B031FA4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35B23-06D8-7454-20D2-F3BDF343F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42DB6-2A49-4543-A631-4163BCDA94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082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715D3-E242-A560-02F4-736C4676D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A1A4E-F2BB-E72A-4628-2BAED5A34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577F9D-0C1A-0304-F9D8-F9896EF1E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205A3-A6C4-44E9-80C3-D6000EDECF61}" type="datetimeFigureOut">
              <a:rPr lang="en-GB" smtClean="0"/>
              <a:t>28/04/2025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DB493-BBD8-C8DD-4691-A668F031B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F699D-88C2-D824-F998-6E6C8AB77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42DB6-2A49-4543-A631-4163BCDA94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31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3606F-30FC-1618-5A57-198E8E59F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0F4C6C-8EBD-13B1-FD65-4407DF1EB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4737D3-FAAD-DB0F-595F-9BBA62B85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205A3-A6C4-44E9-80C3-D6000EDECF61}" type="datetimeFigureOut">
              <a:rPr lang="en-GB" smtClean="0"/>
              <a:t>28/04/2025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90527-F42E-9EFA-307B-7616C1783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196E8-1FE1-FC0C-2EA5-EA80E8C9C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42DB6-2A49-4543-A631-4163BCDA94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699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42DFA-869E-F3C0-1853-9F08487FA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A789C-FF16-A5B2-87EE-CBC8D6D53C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016861-07DC-208C-42A8-DFABDD744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8AF75-6130-175C-7DD5-0895EC023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205A3-A6C4-44E9-80C3-D6000EDECF61}" type="datetimeFigureOut">
              <a:rPr lang="en-GB" smtClean="0"/>
              <a:t>28/04/2025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B7760A-B473-A2F5-FF15-6C41CCD95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AA1F9B-813A-5613-9F45-DCA30667C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42DB6-2A49-4543-A631-4163BCDA94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1753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1EDF1-B564-7A7A-59A0-0419D4345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4C20A-7C81-FFBC-7AA1-4FD3CB9341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F3A70E-A752-B914-DE84-FDE58E4F3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CE235E-AA09-B2DA-083D-DD2CF33EBD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695E09-9200-F1D9-67D0-9B3F7C518C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82A7CD-84EC-7CB1-5CEE-84BDA50A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205A3-A6C4-44E9-80C3-D6000EDECF61}" type="datetimeFigureOut">
              <a:rPr lang="en-GB" smtClean="0"/>
              <a:t>28/04/2025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FC431C-F21F-0D7E-439C-90D16259B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943BD7-64E7-A144-969F-D6F0B7092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42DB6-2A49-4543-A631-4163BCDA94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818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E2F79-550E-1549-3D7B-9F480BDA4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9F9CDC-97EF-6A88-FD7A-801A9BCAC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205A3-A6C4-44E9-80C3-D6000EDECF61}" type="datetimeFigureOut">
              <a:rPr lang="en-GB" smtClean="0"/>
              <a:t>28/04/2025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B82EED-27F0-F7C5-0A99-B53ADC88B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BF68D-B98B-5864-E5BA-D56A9C91A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42DB6-2A49-4543-A631-4163BCDA94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2269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718B8F-B8AD-D61F-D698-4C082C772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205A3-A6C4-44E9-80C3-D6000EDECF61}" type="datetimeFigureOut">
              <a:rPr lang="en-GB" smtClean="0"/>
              <a:t>28/04/2025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5742E9-26E2-26AA-84AA-726B5808F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328B08-5F6F-9C1A-9F86-302884CB9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42DB6-2A49-4543-A631-4163BCDA94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077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5C8E2-2C9E-123E-DDD6-5A5F921EB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02126-ED01-7818-090C-88AB193F9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54B43A-1149-0E74-4DC4-8FC7E2949F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B227F5-03B2-E2CE-5FCE-EC9EDEA57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205A3-A6C4-44E9-80C3-D6000EDECF61}" type="datetimeFigureOut">
              <a:rPr lang="en-GB" smtClean="0"/>
              <a:t>28/04/2025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BBEEA6-FDCA-2360-85E0-3A75C4419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29D43A-8E0B-EEAE-BB13-43EA11E85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42DB6-2A49-4543-A631-4163BCDA94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514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887C7-0181-42DF-659B-3D3BF98CA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C93B37-EA03-8CA1-FAC9-1CBAD169C0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2DC303-08B1-518A-6B49-6777ACA3E0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9FE59F-207F-5346-5575-14CC92AB8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205A3-A6C4-44E9-80C3-D6000EDECF61}" type="datetimeFigureOut">
              <a:rPr lang="en-GB" smtClean="0"/>
              <a:t>28/04/2025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9AE741-3A13-06A7-9EC4-41F11412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C669F2-6999-4CDF-F249-E3244ABD6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42DB6-2A49-4543-A631-4163BCDA94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721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CC1C92-5C49-DD56-EC2E-DE7E733DA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CA540-2063-26C7-17F9-C4EBBC637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6713C9-C01F-14BD-8B62-8BDA88CF75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2205A3-A6C4-44E9-80C3-D6000EDECF61}" type="datetimeFigureOut">
              <a:rPr lang="en-GB" smtClean="0"/>
              <a:t>28/04/2025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DFF4E-4623-1470-26ED-03795EA5AB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01BC7-6CA1-F84B-EBA9-9DF2D5C328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A42DB6-2A49-4543-A631-4163BCDA94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6357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7926463-9FA4-6097-4AAF-170C5AF266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44" y="3259767"/>
            <a:ext cx="4489938" cy="478318"/>
          </a:xfrm>
          <a:solidFill>
            <a:schemeClr val="accent3"/>
          </a:solidFill>
        </p:spPr>
        <p:txBody>
          <a:bodyPr/>
          <a:lstStyle/>
          <a:p>
            <a:r>
              <a:rPr lang="en-GB" dirty="0"/>
              <a:t>Brockholes school trip</a:t>
            </a:r>
          </a:p>
        </p:txBody>
      </p:sp>
      <p:pic>
        <p:nvPicPr>
          <p:cNvPr id="9" name="Picture 8" descr="A group of children standing in a grassy field&#10;&#10;AI-generated content may be incorrect.">
            <a:extLst>
              <a:ext uri="{FF2B5EF4-FFF2-40B4-BE49-F238E27FC236}">
                <a16:creationId xmlns:a16="http://schemas.microsoft.com/office/drawing/2014/main" id="{137C0A06-1940-73EF-252A-E27A9E1D2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28" y="4130977"/>
            <a:ext cx="3337723" cy="2503292"/>
          </a:xfrm>
          <a:prstGeom prst="rect">
            <a:avLst/>
          </a:prstGeom>
        </p:spPr>
      </p:pic>
      <p:pic>
        <p:nvPicPr>
          <p:cNvPr id="11" name="Picture 10" descr="A sign with a tree and text&#10;&#10;AI-generated content may be incorrect.">
            <a:extLst>
              <a:ext uri="{FF2B5EF4-FFF2-40B4-BE49-F238E27FC236}">
                <a16:creationId xmlns:a16="http://schemas.microsoft.com/office/drawing/2014/main" id="{86D945A0-D640-50E7-2FB9-45C514E02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956" y="174198"/>
            <a:ext cx="2434004" cy="1825503"/>
          </a:xfrm>
          <a:prstGeom prst="rect">
            <a:avLst/>
          </a:prstGeom>
        </p:spPr>
      </p:pic>
      <p:pic>
        <p:nvPicPr>
          <p:cNvPr id="13" name="Picture 12" descr="A sign in the woods&#10;&#10;AI-generated content may be incorrect.">
            <a:extLst>
              <a:ext uri="{FF2B5EF4-FFF2-40B4-BE49-F238E27FC236}">
                <a16:creationId xmlns:a16="http://schemas.microsoft.com/office/drawing/2014/main" id="{E7D35C18-770F-44F9-4EE9-9DCF73F264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71769" y="489164"/>
            <a:ext cx="2519727" cy="1889795"/>
          </a:xfrm>
          <a:prstGeom prst="rect">
            <a:avLst/>
          </a:prstGeom>
        </p:spPr>
      </p:pic>
      <p:pic>
        <p:nvPicPr>
          <p:cNvPr id="15" name="Picture 14" descr="A group of people walking on a path in the woods&#10;&#10;AI-generated content may be incorrect.">
            <a:extLst>
              <a:ext uri="{FF2B5EF4-FFF2-40B4-BE49-F238E27FC236}">
                <a16:creationId xmlns:a16="http://schemas.microsoft.com/office/drawing/2014/main" id="{DDBD4C74-DF10-8607-F476-7FEF4AFF0C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6584" y="543322"/>
            <a:ext cx="2952994" cy="2214746"/>
          </a:xfrm>
          <a:prstGeom prst="rect">
            <a:avLst/>
          </a:prstGeom>
        </p:spPr>
      </p:pic>
      <p:pic>
        <p:nvPicPr>
          <p:cNvPr id="17" name="Picture 16" descr="A group of people walking on a path&#10;&#10;AI-generated content may be incorrect.">
            <a:extLst>
              <a:ext uri="{FF2B5EF4-FFF2-40B4-BE49-F238E27FC236}">
                <a16:creationId xmlns:a16="http://schemas.microsoft.com/office/drawing/2014/main" id="{3564607D-A3A9-FAB6-3471-78D38B2F08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9" r="23332"/>
          <a:stretch/>
        </p:blipFill>
        <p:spPr>
          <a:xfrm rot="5400000">
            <a:off x="3969719" y="3627878"/>
            <a:ext cx="2450228" cy="3223501"/>
          </a:xfrm>
          <a:prstGeom prst="rect">
            <a:avLst/>
          </a:prstGeom>
        </p:spPr>
      </p:pic>
      <p:pic>
        <p:nvPicPr>
          <p:cNvPr id="19" name="Picture 18" descr="A child holding a tree trunk&#10;&#10;AI-generated content may be incorrect.">
            <a:extLst>
              <a:ext uri="{FF2B5EF4-FFF2-40B4-BE49-F238E27FC236}">
                <a16:creationId xmlns:a16="http://schemas.microsoft.com/office/drawing/2014/main" id="{52186EBD-F525-5C12-97AB-94AF5B7080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54506" y="514614"/>
            <a:ext cx="3137317" cy="2352988"/>
          </a:xfrm>
          <a:prstGeom prst="rect">
            <a:avLst/>
          </a:prstGeom>
        </p:spPr>
      </p:pic>
      <p:pic>
        <p:nvPicPr>
          <p:cNvPr id="21" name="Picture 20" descr="A group of children in a park&#10;&#10;AI-generated content may be incorrect.">
            <a:extLst>
              <a:ext uri="{FF2B5EF4-FFF2-40B4-BE49-F238E27FC236}">
                <a16:creationId xmlns:a16="http://schemas.microsoft.com/office/drawing/2014/main" id="{973E55B0-B8A8-C720-0B88-C10001465D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7899" y="619503"/>
            <a:ext cx="2857615" cy="2143211"/>
          </a:xfrm>
          <a:prstGeom prst="rect">
            <a:avLst/>
          </a:prstGeom>
        </p:spPr>
      </p:pic>
      <p:pic>
        <p:nvPicPr>
          <p:cNvPr id="23" name="Picture 22" descr="A group of kids standing around a tree&#10;&#10;AI-generated content may be incorrect.">
            <a:extLst>
              <a:ext uri="{FF2B5EF4-FFF2-40B4-BE49-F238E27FC236}">
                <a16:creationId xmlns:a16="http://schemas.microsoft.com/office/drawing/2014/main" id="{5BA2477D-96B3-6402-B7BA-C3E2353D9B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1" r="20170" b="5100"/>
          <a:stretch/>
        </p:blipFill>
        <p:spPr>
          <a:xfrm rot="16200000">
            <a:off x="9099361" y="3706362"/>
            <a:ext cx="2977660" cy="2422936"/>
          </a:xfrm>
          <a:prstGeom prst="rect">
            <a:avLst/>
          </a:prstGeom>
        </p:spPr>
      </p:pic>
      <p:pic>
        <p:nvPicPr>
          <p:cNvPr id="25" name="Picture 24" descr="A person holding a child&#10;&#10;AI-generated content may be incorrect.">
            <a:extLst>
              <a:ext uri="{FF2B5EF4-FFF2-40B4-BE49-F238E27FC236}">
                <a16:creationId xmlns:a16="http://schemas.microsoft.com/office/drawing/2014/main" id="{FD729C2B-5E02-9F78-6C08-8533988BEE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2" t="15357" b="10341"/>
          <a:stretch/>
        </p:blipFill>
        <p:spPr>
          <a:xfrm rot="5400000">
            <a:off x="6460118" y="3765175"/>
            <a:ext cx="3263069" cy="2136066"/>
          </a:xfrm>
          <a:prstGeom prst="rect">
            <a:avLst/>
          </a:prstGeom>
        </p:spPr>
      </p:pic>
      <p:sp>
        <p:nvSpPr>
          <p:cNvPr id="2" name="Smiley Face 1">
            <a:extLst>
              <a:ext uri="{FF2B5EF4-FFF2-40B4-BE49-F238E27FC236}">
                <a16:creationId xmlns:a16="http://schemas.microsoft.com/office/drawing/2014/main" id="{318771B8-5976-BB07-4EE9-59438E03DEF0}"/>
              </a:ext>
            </a:extLst>
          </p:cNvPr>
          <p:cNvSpPr/>
          <p:nvPr/>
        </p:nvSpPr>
        <p:spPr>
          <a:xfrm>
            <a:off x="5486400" y="5542961"/>
            <a:ext cx="56561" cy="94268"/>
          </a:xfrm>
          <a:prstGeom prst="smileyFac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897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64893-900A-0900-C3BD-CF5862630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group of children posing for a photo&#10;&#10;AI-generated content may be incorrect.">
            <a:extLst>
              <a:ext uri="{FF2B5EF4-FFF2-40B4-BE49-F238E27FC236}">
                <a16:creationId xmlns:a16="http://schemas.microsoft.com/office/drawing/2014/main" id="{23DDDAC8-14C7-E730-3FFE-7842AFE17D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5939" y="681618"/>
            <a:ext cx="4352925" cy="3264693"/>
          </a:xfrm>
        </p:spPr>
      </p:pic>
      <p:pic>
        <p:nvPicPr>
          <p:cNvPr id="7" name="Picture 6" descr="A group of children sitting on a log&#10;&#10;AI-generated content may be incorrect.">
            <a:extLst>
              <a:ext uri="{FF2B5EF4-FFF2-40B4-BE49-F238E27FC236}">
                <a16:creationId xmlns:a16="http://schemas.microsoft.com/office/drawing/2014/main" id="{7064A9E7-6682-57F2-9FCC-865747C4E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985" y="137501"/>
            <a:ext cx="4572000" cy="3429000"/>
          </a:xfrm>
          <a:prstGeom prst="rect">
            <a:avLst/>
          </a:prstGeom>
        </p:spPr>
      </p:pic>
      <p:pic>
        <p:nvPicPr>
          <p:cNvPr id="11" name="Picture 10" descr="A group of children sitting on a bench&#10;&#10;AI-generated content may be incorrect.">
            <a:extLst>
              <a:ext uri="{FF2B5EF4-FFF2-40B4-BE49-F238E27FC236}">
                <a16:creationId xmlns:a16="http://schemas.microsoft.com/office/drawing/2014/main" id="{8466C5B7-BAB5-F3A0-DD9A-00928E339A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8" t="16068" r="3462" b="12137"/>
          <a:stretch/>
        </p:blipFill>
        <p:spPr>
          <a:xfrm>
            <a:off x="7837080" y="137501"/>
            <a:ext cx="4146743" cy="2841162"/>
          </a:xfrm>
          <a:prstGeom prst="rect">
            <a:avLst/>
          </a:prstGeom>
        </p:spPr>
      </p:pic>
      <p:pic>
        <p:nvPicPr>
          <p:cNvPr id="13" name="Picture 12" descr="A group of children standing around a campfire&#10;&#10;AI-generated content may be incorrect.">
            <a:extLst>
              <a:ext uri="{FF2B5EF4-FFF2-40B4-BE49-F238E27FC236}">
                <a16:creationId xmlns:a16="http://schemas.microsoft.com/office/drawing/2014/main" id="{ADAA731A-DB87-98E2-0B65-66ECE2A407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2" t="16068" r="14359" b="13333"/>
          <a:stretch/>
        </p:blipFill>
        <p:spPr>
          <a:xfrm>
            <a:off x="8086093" y="3301851"/>
            <a:ext cx="3721716" cy="2841163"/>
          </a:xfrm>
          <a:prstGeom prst="rect">
            <a:avLst/>
          </a:prstGeom>
        </p:spPr>
      </p:pic>
      <p:pic>
        <p:nvPicPr>
          <p:cNvPr id="15" name="Picture 14" descr="A group of children standing around a tree&#10;&#10;AI-generated content may be incorrect.">
            <a:extLst>
              <a:ext uri="{FF2B5EF4-FFF2-40B4-BE49-F238E27FC236}">
                <a16:creationId xmlns:a16="http://schemas.microsoft.com/office/drawing/2014/main" id="{13A08748-D61C-552D-F05C-CB93CBC28F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1" t="13309" r="1795" b="5666"/>
          <a:stretch/>
        </p:blipFill>
        <p:spPr>
          <a:xfrm>
            <a:off x="3270560" y="3040620"/>
            <a:ext cx="4911970" cy="3354861"/>
          </a:xfrm>
          <a:prstGeom prst="rect">
            <a:avLst/>
          </a:prstGeom>
        </p:spPr>
      </p:pic>
      <p:sp>
        <p:nvSpPr>
          <p:cNvPr id="3" name="Smiley Face 2">
            <a:extLst>
              <a:ext uri="{FF2B5EF4-FFF2-40B4-BE49-F238E27FC236}">
                <a16:creationId xmlns:a16="http://schemas.microsoft.com/office/drawing/2014/main" id="{7621A1D4-733B-D538-231B-5A8A549B17F0}"/>
              </a:ext>
            </a:extLst>
          </p:cNvPr>
          <p:cNvSpPr/>
          <p:nvPr/>
        </p:nvSpPr>
        <p:spPr>
          <a:xfrm>
            <a:off x="10426045" y="3704734"/>
            <a:ext cx="443060" cy="556181"/>
          </a:xfrm>
          <a:prstGeom prst="smileyFac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miley Face 3">
            <a:extLst>
              <a:ext uri="{FF2B5EF4-FFF2-40B4-BE49-F238E27FC236}">
                <a16:creationId xmlns:a16="http://schemas.microsoft.com/office/drawing/2014/main" id="{5CDC2030-7C9F-29F7-E481-79C7065148CF}"/>
              </a:ext>
            </a:extLst>
          </p:cNvPr>
          <p:cNvSpPr/>
          <p:nvPr/>
        </p:nvSpPr>
        <p:spPr>
          <a:xfrm>
            <a:off x="6547684" y="3832679"/>
            <a:ext cx="416651" cy="490193"/>
          </a:xfrm>
          <a:prstGeom prst="smileyFac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559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27DC6-9F56-F364-E1BB-B450CB833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A child holding a small bug&#10;&#10;AI-generated content may be incorrect.">
            <a:extLst>
              <a:ext uri="{FF2B5EF4-FFF2-40B4-BE49-F238E27FC236}">
                <a16:creationId xmlns:a16="http://schemas.microsoft.com/office/drawing/2014/main" id="{87D5D2C6-A376-C4C3-1291-55E62D8C15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9297" y="512335"/>
            <a:ext cx="3142273" cy="2356704"/>
          </a:xfrm>
        </p:spPr>
      </p:pic>
      <p:pic>
        <p:nvPicPr>
          <p:cNvPr id="7" name="Picture 6" descr="A child holding a stick&#10;&#10;AI-generated content may be incorrect.">
            <a:extLst>
              <a:ext uri="{FF2B5EF4-FFF2-40B4-BE49-F238E27FC236}">
                <a16:creationId xmlns:a16="http://schemas.microsoft.com/office/drawing/2014/main" id="{E18B2199-41F3-8EBD-D066-256B289B8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7" t="12165" b="11937"/>
          <a:stretch/>
        </p:blipFill>
        <p:spPr>
          <a:xfrm rot="5400000">
            <a:off x="2442362" y="405355"/>
            <a:ext cx="3145584" cy="2567354"/>
          </a:xfrm>
          <a:prstGeom prst="rect">
            <a:avLst/>
          </a:prstGeom>
        </p:spPr>
      </p:pic>
      <p:pic>
        <p:nvPicPr>
          <p:cNvPr id="9" name="Picture 8" descr="Two girls sitting on a log holding rocks&#10;&#10;AI-generated content may be incorrect.">
            <a:extLst>
              <a:ext uri="{FF2B5EF4-FFF2-40B4-BE49-F238E27FC236}">
                <a16:creationId xmlns:a16="http://schemas.microsoft.com/office/drawing/2014/main" id="{34585B83-049B-2C6A-3352-293CB5B0B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8" t="27664" b="31082"/>
          <a:stretch/>
        </p:blipFill>
        <p:spPr>
          <a:xfrm rot="5400000">
            <a:off x="9157533" y="1316275"/>
            <a:ext cx="4021015" cy="1620945"/>
          </a:xfrm>
          <a:prstGeom prst="rect">
            <a:avLst/>
          </a:prstGeom>
        </p:spPr>
      </p:pic>
      <p:pic>
        <p:nvPicPr>
          <p:cNvPr id="11" name="Picture 10" descr="A child holding rocks in a park&#10;&#10;AI-generated content may be incorrect.">
            <a:extLst>
              <a:ext uri="{FF2B5EF4-FFF2-40B4-BE49-F238E27FC236}">
                <a16:creationId xmlns:a16="http://schemas.microsoft.com/office/drawing/2014/main" id="{5D2D75CC-B9D3-9F8B-2F8E-2B7A15FC43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5" t="20196" r="27863" b="21738"/>
          <a:stretch/>
        </p:blipFill>
        <p:spPr>
          <a:xfrm rot="5400000">
            <a:off x="5051986" y="524370"/>
            <a:ext cx="3172964" cy="2356705"/>
          </a:xfrm>
          <a:prstGeom prst="rect">
            <a:avLst/>
          </a:prstGeom>
        </p:spPr>
      </p:pic>
      <p:pic>
        <p:nvPicPr>
          <p:cNvPr id="13" name="Picture 12" descr="A child holding a small frog&#10;&#10;AI-generated content may be incorrect.">
            <a:extLst>
              <a:ext uri="{FF2B5EF4-FFF2-40B4-BE49-F238E27FC236}">
                <a16:creationId xmlns:a16="http://schemas.microsoft.com/office/drawing/2014/main" id="{234767D3-1AD6-84AE-7639-0763BB7628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16544" r="22906" b="18546"/>
          <a:stretch/>
        </p:blipFill>
        <p:spPr>
          <a:xfrm rot="5400000">
            <a:off x="7661849" y="358137"/>
            <a:ext cx="2850690" cy="2366897"/>
          </a:xfrm>
          <a:prstGeom prst="rect">
            <a:avLst/>
          </a:prstGeom>
        </p:spPr>
      </p:pic>
      <p:pic>
        <p:nvPicPr>
          <p:cNvPr id="15" name="Picture 14" descr="A child holding a rock&#10;&#10;AI-generated content may be incorrect.">
            <a:extLst>
              <a:ext uri="{FF2B5EF4-FFF2-40B4-BE49-F238E27FC236}">
                <a16:creationId xmlns:a16="http://schemas.microsoft.com/office/drawing/2014/main" id="{ABDC3B6A-BD58-1903-A134-C0D335D996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0" t="1680" r="13162" b="27436"/>
          <a:stretch/>
        </p:blipFill>
        <p:spPr>
          <a:xfrm rot="5400000">
            <a:off x="-47950" y="3690436"/>
            <a:ext cx="2879577" cy="2356705"/>
          </a:xfrm>
          <a:prstGeom prst="rect">
            <a:avLst/>
          </a:prstGeom>
        </p:spPr>
      </p:pic>
      <p:pic>
        <p:nvPicPr>
          <p:cNvPr id="17" name="Picture 16" descr="A group of kids standing next to a tree&#10;&#10;AI-generated content may be incorrect.">
            <a:extLst>
              <a:ext uri="{FF2B5EF4-FFF2-40B4-BE49-F238E27FC236}">
                <a16:creationId xmlns:a16="http://schemas.microsoft.com/office/drawing/2014/main" id="{83579DF9-36F0-CD20-5AB2-586F852DD1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41" b="9238"/>
          <a:stretch/>
        </p:blipFill>
        <p:spPr>
          <a:xfrm rot="5400000">
            <a:off x="2576872" y="3518736"/>
            <a:ext cx="2944446" cy="2635237"/>
          </a:xfrm>
          <a:prstGeom prst="rect">
            <a:avLst/>
          </a:prstGeom>
        </p:spPr>
      </p:pic>
      <p:pic>
        <p:nvPicPr>
          <p:cNvPr id="19" name="Picture 18" descr="A child holding a paper in front of a tree&#10;&#10;AI-generated content may be incorrect.">
            <a:extLst>
              <a:ext uri="{FF2B5EF4-FFF2-40B4-BE49-F238E27FC236}">
                <a16:creationId xmlns:a16="http://schemas.microsoft.com/office/drawing/2014/main" id="{A81FF100-53E0-D32C-CF46-DAA35C2A35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t="19914" b="6923"/>
          <a:stretch/>
        </p:blipFill>
        <p:spPr>
          <a:xfrm rot="5400000">
            <a:off x="7252742" y="3723148"/>
            <a:ext cx="3668903" cy="229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388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3</Words>
  <Application>Microsoft Office PowerPoint</Application>
  <PresentationFormat>Widescreen</PresentationFormat>
  <Paragraphs>1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Till, Amanda</dc:creator>
  <cp:lastModifiedBy>Natalie Procter</cp:lastModifiedBy>
  <cp:revision>2</cp:revision>
  <dcterms:created xsi:type="dcterms:W3CDTF">2025-04-25T14:41:48Z</dcterms:created>
  <dcterms:modified xsi:type="dcterms:W3CDTF">2025-04-28T06:35:43Z</dcterms:modified>
</cp:coreProperties>
</file>