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C7E1-3650-B488-D88A-0FC40CC24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10220-6254-7B27-F019-B2CE0B6B6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0E73-E943-2AC9-1EB5-A2AFE400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A5CC3-8347-04E7-73DF-41ECCB1D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FC0C4-58A2-EE30-5FD6-BFBBD75C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10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3EDE6-2318-913C-A83E-C6201348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4C38E-03B3-8669-F5C1-AD91F8221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94862-E27F-D526-2C82-FCDB9FC5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7641-D381-4B10-56F9-8EFCCBD1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6AF1F-59B8-8D53-C96F-1A67A638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8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4BA21-74F3-56DC-FC2B-374F7BB31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B55F3-C314-2A61-BB60-938EB048D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720B-C62E-F6E8-84A5-EAAB79D7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38C33-85B3-1C49-4BA1-C9684EFE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38C2C-D759-31F2-1658-0070C1B1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6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7C5F-EBD5-EEA3-EB1B-66701E23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70F22-86BD-0209-80A1-B070B9503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399DF-5F43-8E27-EE2D-EA56B543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EA23-B468-5778-821B-75ED9A86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223C5-7112-050F-048B-38E23D3A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6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25E6-EFB2-63AC-87B3-AA31AB55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676D3-0529-1930-ECB9-F4A4957F0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B3EAF-59BD-8D1E-CB65-ED2909FA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B006B-F805-124D-050C-0B952177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6F092-FD1D-6FA9-F417-B33863E2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2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76AA-9188-9E2C-7A78-12D91F92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AA6BE-8A15-E884-1C96-99A79AC72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AFAD-AD2E-2C2C-BB2E-439CB7D69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1E51B-4577-36EA-0720-D1AD38FA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E5C30-706F-00AD-EBC6-ADBAB725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D01A5-3DB5-8A09-5F02-DD3CD55E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3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D43F-6776-2571-8549-48D275C3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6A8EF-CA02-E8D5-0BFD-E5A55B859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E10D5-FB92-5C72-78B4-E027BB1BB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6CDA55-04DD-5667-92A4-9770F2CD4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D5697-8E41-EF72-9B04-219B09C50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137AD-2C03-7962-43FE-42BDE93A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190F0-994F-359F-D28D-BD58BC99E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4F8AE-2597-189E-6BF9-5F78B512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6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9FCE-FE8F-3FC6-BFB3-3FCFD754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1212D-3045-BA1A-CECB-BD9B79C9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C6BA9-39CE-E80E-6E36-35D268C3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A8060-C1C0-5B2E-D558-FD89DD5A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6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E1682-8A6B-0935-3651-8BDBADA3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109D5-06B8-4995-31C1-DC49C282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FC061-8FF2-9C9C-1BA5-E345E42D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71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C038-9E09-DAC6-E856-D7042EA9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8227-3A4D-65A7-056B-28C264CF3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5AC94-ED42-925F-8D44-42A9B60EE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1379-5001-F5E9-0350-D127881E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5FA52-7100-D9B4-B471-1D1DFCE7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37CCD-CBF5-6485-F623-89CC1474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7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803C-7535-6483-CB34-2823D0B6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3D968-557D-C216-144F-5920EF651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032E9-A069-D32C-C75A-B3EDDC722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94BCF-EC92-BDBF-5FAC-30DE897D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EC8F9-1ACB-E821-BD5F-50C2FA5B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BC8E9-8993-7860-479B-C64E2F5F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3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CBB0D-A9C1-7C28-282E-E2D702F1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CF87-59E1-41FC-BF06-77929BA0C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275F2-E7AB-1B29-8F9C-A515F0A1A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F295CF-9EE3-4B6D-9E1E-507A2031620B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C1D7C-579B-832B-8298-15D51BC33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CBEDB-D93C-CD5A-EA21-82C43B8E7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0700BA-2129-499D-84FE-754ABB71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1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55CB7-24B8-B6EC-C516-477218EA5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119" y="557189"/>
            <a:ext cx="3365097" cy="2785947"/>
          </a:xfrm>
        </p:spPr>
        <p:txBody>
          <a:bodyPr>
            <a:normAutofit/>
          </a:bodyPr>
          <a:lstStyle/>
          <a:p>
            <a:pPr algn="l"/>
            <a:r>
              <a:rPr lang="en-GB" sz="6600" dirty="0">
                <a:latin typeface="Sassoon Penpals" panose="02000400000000000000" pitchFamily="2" charset="0"/>
              </a:rPr>
              <a:t>Our trip to </a:t>
            </a:r>
            <a:r>
              <a:rPr lang="en-GB" sz="6600" dirty="0" err="1">
                <a:latin typeface="Sassoon Penpals" panose="02000400000000000000" pitchFamily="2" charset="0"/>
              </a:rPr>
              <a:t>Brockoles</a:t>
            </a:r>
            <a:r>
              <a:rPr lang="en-GB" sz="6600" dirty="0">
                <a:latin typeface="Sassoon Penpals" panose="02000400000000000000" pitchFamily="2" charset="0"/>
              </a:rPr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81CFD-BC2E-4492-056F-6590DA103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119" y="3565505"/>
            <a:ext cx="3365097" cy="2563579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Sassoon Penpals" panose="02000400000000000000" pitchFamily="2" charset="0"/>
              </a:rPr>
              <a:t>We had a fabulous and exhausting time exploring the woodlands and doing lots of forest school activities. We even met the Gruffalo and his friends in the deep, dark wood!</a:t>
            </a:r>
          </a:p>
        </p:txBody>
      </p:sp>
      <p:pic>
        <p:nvPicPr>
          <p:cNvPr id="5" name="Picture 4" descr="A group of kids in blue shirts standing in a forest&#10;&#10;AI-generated content may be incorrect.">
            <a:extLst>
              <a:ext uri="{FF2B5EF4-FFF2-40B4-BE49-F238E27FC236}">
                <a16:creationId xmlns:a16="http://schemas.microsoft.com/office/drawing/2014/main" id="{64C0B619-11F0-7192-4315-D86E11A54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8" b="-4"/>
          <a:stretch/>
        </p:blipFill>
        <p:spPr>
          <a:xfrm rot="5400000">
            <a:off x="4736263" y="-73668"/>
            <a:ext cx="2228759" cy="2376092"/>
          </a:xfrm>
          <a:prstGeom prst="rect">
            <a:avLst/>
          </a:prstGeom>
        </p:spPr>
      </p:pic>
      <p:pic>
        <p:nvPicPr>
          <p:cNvPr id="7" name="Picture 6" descr="A group of people in blue shirts&#10;&#10;AI-generated content may be incorrect.">
            <a:extLst>
              <a:ext uri="{FF2B5EF4-FFF2-40B4-BE49-F238E27FC236}">
                <a16:creationId xmlns:a16="http://schemas.microsoft.com/office/drawing/2014/main" id="{C1B43855-8C28-F156-2E77-59C1E8C7F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8" b="-4"/>
          <a:stretch/>
        </p:blipFill>
        <p:spPr>
          <a:xfrm rot="5400000">
            <a:off x="7306705" y="-76112"/>
            <a:ext cx="2228759" cy="2376092"/>
          </a:xfrm>
          <a:prstGeom prst="rect">
            <a:avLst/>
          </a:prstGeom>
        </p:spPr>
      </p:pic>
      <p:pic>
        <p:nvPicPr>
          <p:cNvPr id="17" name="Picture 16" descr="Two boys standing in grass&#10;&#10;AI-generated content may be incorrect.">
            <a:extLst>
              <a:ext uri="{FF2B5EF4-FFF2-40B4-BE49-F238E27FC236}">
                <a16:creationId xmlns:a16="http://schemas.microsoft.com/office/drawing/2014/main" id="{EF258EBF-488B-8A05-2D2E-989BD1AF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8" b="-4"/>
          <a:stretch/>
        </p:blipFill>
        <p:spPr>
          <a:xfrm rot="5400000">
            <a:off x="9877146" y="-83889"/>
            <a:ext cx="2228759" cy="2376092"/>
          </a:xfrm>
          <a:prstGeom prst="rect">
            <a:avLst/>
          </a:prstGeom>
        </p:spPr>
      </p:pic>
      <p:pic>
        <p:nvPicPr>
          <p:cNvPr id="21" name="Picture 20" descr="A group of children sitting in a line&#10;&#10;AI-generated content may be incorrect.">
            <a:extLst>
              <a:ext uri="{FF2B5EF4-FFF2-40B4-BE49-F238E27FC236}">
                <a16:creationId xmlns:a16="http://schemas.microsoft.com/office/drawing/2014/main" id="{26EF3F79-D63D-6F58-5D97-EB9A36C58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r="35710" b="2"/>
          <a:stretch/>
        </p:blipFill>
        <p:spPr>
          <a:xfrm rot="5400000">
            <a:off x="5293770" y="1763722"/>
            <a:ext cx="2057368" cy="3330225"/>
          </a:xfrm>
          <a:prstGeom prst="rect">
            <a:avLst/>
          </a:prstGeom>
        </p:spPr>
      </p:pic>
      <p:pic>
        <p:nvPicPr>
          <p:cNvPr id="25" name="Picture 24" descr="A child standing in a forest&#10;&#10;AI-generated content may be incorrect.">
            <a:extLst>
              <a:ext uri="{FF2B5EF4-FFF2-40B4-BE49-F238E27FC236}">
                <a16:creationId xmlns:a16="http://schemas.microsoft.com/office/drawing/2014/main" id="{6B92C824-5FC6-B979-285B-9ADE5077A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r="44657" b="1"/>
          <a:stretch/>
        </p:blipFill>
        <p:spPr>
          <a:xfrm rot="5400000">
            <a:off x="5201358" y="4081178"/>
            <a:ext cx="2229090" cy="3324552"/>
          </a:xfrm>
          <a:prstGeom prst="rect">
            <a:avLst/>
          </a:prstGeom>
        </p:spPr>
      </p:pic>
      <p:pic>
        <p:nvPicPr>
          <p:cNvPr id="9" name="Picture 8" descr="A group of children in blue uniforms sitting on grass&#10;&#10;AI-generated content may be incorrect.">
            <a:extLst>
              <a:ext uri="{FF2B5EF4-FFF2-40B4-BE49-F238E27FC236}">
                <a16:creationId xmlns:a16="http://schemas.microsoft.com/office/drawing/2014/main" id="{EF25B19D-713A-45B5-C674-95F1AE777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3" r="831" b="3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60B73-B7A2-24F3-4638-108F1335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endParaRPr lang="en-GB" sz="2600"/>
          </a:p>
        </p:txBody>
      </p:sp>
      <p:pic>
        <p:nvPicPr>
          <p:cNvPr id="15" name="Picture 14" descr="Two boys standing in the grass&#10;&#10;AI-generated content may be incorrect.">
            <a:extLst>
              <a:ext uri="{FF2B5EF4-FFF2-40B4-BE49-F238E27FC236}">
                <a16:creationId xmlns:a16="http://schemas.microsoft.com/office/drawing/2014/main" id="{2EFBF011-F019-AD3E-E59B-802C17B67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3" b="3"/>
          <a:stretch/>
        </p:blipFill>
        <p:spPr>
          <a:xfrm rot="5400000">
            <a:off x="-539496" y="539483"/>
            <a:ext cx="4005072" cy="2926080"/>
          </a:xfrm>
          <a:prstGeom prst="rect">
            <a:avLst/>
          </a:prstGeom>
        </p:spPr>
      </p:pic>
      <p:pic>
        <p:nvPicPr>
          <p:cNvPr id="13" name="Picture 12" descr="A child painting a statue&#10;&#10;AI-generated content may be incorrect.">
            <a:extLst>
              <a:ext uri="{FF2B5EF4-FFF2-40B4-BE49-F238E27FC236}">
                <a16:creationId xmlns:a16="http://schemas.microsoft.com/office/drawing/2014/main" id="{0F09CFF1-D2F0-C83B-42F1-250A50440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r="3" b="3"/>
          <a:stretch/>
        </p:blipFill>
        <p:spPr>
          <a:xfrm rot="5400000">
            <a:off x="2542565" y="534929"/>
            <a:ext cx="4005067" cy="2935224"/>
          </a:xfrm>
          <a:prstGeom prst="rect">
            <a:avLst/>
          </a:prstGeom>
        </p:spPr>
      </p:pic>
      <p:pic>
        <p:nvPicPr>
          <p:cNvPr id="27" name="Picture 26" descr="A group of children walking in a forest&#10;&#10;AI-generated content may be incorrect.">
            <a:extLst>
              <a:ext uri="{FF2B5EF4-FFF2-40B4-BE49-F238E27FC236}">
                <a16:creationId xmlns:a16="http://schemas.microsoft.com/office/drawing/2014/main" id="{5D079CA0-2486-A919-F493-BE41ED857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r="3" b="3"/>
          <a:stretch/>
        </p:blipFill>
        <p:spPr>
          <a:xfrm rot="5400000">
            <a:off x="5639550" y="534936"/>
            <a:ext cx="4005071" cy="2935224"/>
          </a:xfrm>
          <a:prstGeom prst="rect">
            <a:avLst/>
          </a:prstGeom>
        </p:spPr>
      </p:pic>
      <p:pic>
        <p:nvPicPr>
          <p:cNvPr id="19" name="Picture 18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797111D-5338-C17D-B778-B441BC321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r="3" b="3"/>
          <a:stretch/>
        </p:blipFill>
        <p:spPr>
          <a:xfrm rot="5400000">
            <a:off x="8721852" y="534915"/>
            <a:ext cx="4005072" cy="293522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00BDA-8247-5FAA-CA07-F7EA48BBC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endParaRPr lang="en-GB" sz="1800"/>
          </a:p>
        </p:txBody>
      </p:sp>
      <p:pic>
        <p:nvPicPr>
          <p:cNvPr id="11" name="Picture 10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127002F8-8E0D-AFCE-B720-891C3D856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93" y="3242990"/>
            <a:ext cx="4820014" cy="36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0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38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Sassoon Penpals</vt:lpstr>
      <vt:lpstr>Office Theme</vt:lpstr>
      <vt:lpstr>Our trip to Brockoles!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Procter</dc:creator>
  <cp:lastModifiedBy>Natalie Procter</cp:lastModifiedBy>
  <cp:revision>1</cp:revision>
  <dcterms:created xsi:type="dcterms:W3CDTF">2025-04-24T15:23:05Z</dcterms:created>
  <dcterms:modified xsi:type="dcterms:W3CDTF">2025-04-24T15:35:26Z</dcterms:modified>
</cp:coreProperties>
</file>