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Lst>
  <p:notesMasterIdLst>
    <p:notesMasterId r:id="rId36"/>
  </p:notesMasterIdLst>
  <p:sldIdLst>
    <p:sldId id="309" r:id="rId5"/>
    <p:sldId id="323" r:id="rId6"/>
    <p:sldId id="284" r:id="rId7"/>
    <p:sldId id="285" r:id="rId8"/>
    <p:sldId id="282" r:id="rId9"/>
    <p:sldId id="324" r:id="rId10"/>
    <p:sldId id="311" r:id="rId11"/>
    <p:sldId id="312" r:id="rId12"/>
    <p:sldId id="334" r:id="rId13"/>
    <p:sldId id="313" r:id="rId14"/>
    <p:sldId id="335" r:id="rId15"/>
    <p:sldId id="294" r:id="rId16"/>
    <p:sldId id="295" r:id="rId17"/>
    <p:sldId id="296" r:id="rId18"/>
    <p:sldId id="298" r:id="rId19"/>
    <p:sldId id="300" r:id="rId20"/>
    <p:sldId id="297" r:id="rId21"/>
    <p:sldId id="319" r:id="rId22"/>
    <p:sldId id="320" r:id="rId23"/>
    <p:sldId id="330" r:id="rId24"/>
    <p:sldId id="340" r:id="rId25"/>
    <p:sldId id="337" r:id="rId26"/>
    <p:sldId id="338" r:id="rId27"/>
    <p:sldId id="339" r:id="rId28"/>
    <p:sldId id="274" r:id="rId29"/>
    <p:sldId id="331" r:id="rId30"/>
    <p:sldId id="342" r:id="rId31"/>
    <p:sldId id="332" r:id="rId32"/>
    <p:sldId id="333" r:id="rId33"/>
    <p:sldId id="341" r:id="rId34"/>
    <p:sldId id="336"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82CC2-8BA2-8057-F616-B12B1BD8D434}" v="51" dt="2025-09-08T14:30:40.772"/>
    <p1510:client id="{8C0EEC51-40C6-6442-CC50-F72FE0967952}" v="2" dt="2025-09-09T13:13:27.957"/>
    <p1510:client id="{8D0D4CB2-67F3-9DD0-7CDB-F23404A01D90}" v="2" dt="2025-09-09T13:14:10.351"/>
    <p1510:client id="{DBD8C5F1-1B6E-481A-76D5-F480184E60B0}" v="162" dt="2025-09-07T20:26:10.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2ABCD0-DF67-BE03-2E4F-69AFDA96234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9C84C233-BFDF-9C28-3FCF-E3922512085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59843C9-4CCD-44A6-92F2-6D02C8E9EE1D}" type="datetimeFigureOut">
              <a:rPr lang="en-GB"/>
              <a:pPr>
                <a:defRPr/>
              </a:pPr>
              <a:t>09/09/2025</a:t>
            </a:fld>
            <a:endParaRPr lang="en-GB"/>
          </a:p>
        </p:txBody>
      </p:sp>
      <p:sp>
        <p:nvSpPr>
          <p:cNvPr id="4" name="Slide Image Placeholder 3">
            <a:extLst>
              <a:ext uri="{FF2B5EF4-FFF2-40B4-BE49-F238E27FC236}">
                <a16:creationId xmlns:a16="http://schemas.microsoft.com/office/drawing/2014/main" id="{107A5204-EE84-E17E-FBA4-59AE3D06EAE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68044B64-ADB7-BC18-1849-BE3747969CB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53ADE4E-24AE-F614-55DE-533DAC068E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278B1369-83DF-1586-751F-958ECDE1527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C313BE3-D791-4126-9004-89F52490AF6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DF341C9-AB97-B6C6-C928-C1A29266BD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FBCF883-BDEE-1B96-C652-68A032FD17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4580" name="Slide Number Placeholder 3">
            <a:extLst>
              <a:ext uri="{FF2B5EF4-FFF2-40B4-BE49-F238E27FC236}">
                <a16:creationId xmlns:a16="http://schemas.microsoft.com/office/drawing/2014/main" id="{A0516FA4-6961-60D2-D22C-A3F8C3A5CB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043F5224-2274-42A1-8C3F-295E730ADF50}" type="slidenum">
              <a:rPr lang="en-GB" altLang="en-US" smtClean="0">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7930817-444B-0FB8-205A-F1F2AB3A2B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1375144-E261-EFC3-FC68-6611C6ED75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Counting forwards and backwards – on a numberline and to count in sequence in 2’s, 5’s and 10’s.  The children gain lots of experience in recording addition and subtraction number facts (number bonds to 10 </a:t>
            </a:r>
            <a:r>
              <a:rPr lang="en-GB" altLang="en-US" b="1"/>
              <a:t>– (flip flop)</a:t>
            </a:r>
            <a:r>
              <a:rPr lang="en-GB" altLang="en-US"/>
              <a:t>.    We also look at odd and even numbers and become more familiar with bigger numbers using the 100 square.  </a:t>
            </a:r>
          </a:p>
          <a:p>
            <a:pPr eaLnBrk="1" hangingPunct="1">
              <a:spcBef>
                <a:spcPct val="0"/>
              </a:spcBef>
            </a:pPr>
            <a:endParaRPr lang="en-GB" altLang="en-US"/>
          </a:p>
          <a:p>
            <a:pPr eaLnBrk="1" hangingPunct="1">
              <a:spcBef>
                <a:spcPct val="0"/>
              </a:spcBef>
            </a:pPr>
            <a:r>
              <a:rPr lang="en-GB" altLang="en-US"/>
              <a:t>We teach money in the concept of buying (adding coins/amounts together), giving change and equivalence.  </a:t>
            </a:r>
          </a:p>
          <a:p>
            <a:pPr eaLnBrk="1" hangingPunct="1">
              <a:spcBef>
                <a:spcPct val="0"/>
              </a:spcBef>
            </a:pPr>
            <a:endParaRPr lang="en-GB" altLang="en-US"/>
          </a:p>
          <a:p>
            <a:pPr eaLnBrk="1" hangingPunct="1">
              <a:spcBef>
                <a:spcPct val="0"/>
              </a:spcBef>
            </a:pPr>
            <a:r>
              <a:rPr lang="en-GB" altLang="en-US"/>
              <a:t>We look at 2D and 3D shapes and their atttributes – naming and sorting.</a:t>
            </a:r>
          </a:p>
          <a:p>
            <a:pPr eaLnBrk="1" hangingPunct="1">
              <a:spcBef>
                <a:spcPct val="0"/>
              </a:spcBef>
            </a:pPr>
            <a:endParaRPr lang="en-GB" altLang="en-US"/>
          </a:p>
          <a:p>
            <a:pPr eaLnBrk="1" hangingPunct="1">
              <a:spcBef>
                <a:spcPct val="0"/>
              </a:spcBef>
            </a:pPr>
            <a:r>
              <a:rPr lang="en-GB" altLang="en-US"/>
              <a:t>The children will have further experience through games that develop their understanding including measuring using non-standard measures and capacity. We also look at time.  The children learn how to tell the time using o’clock, half past and if they are ready we will extend them to quarter to and quarter past.  We also look at digital time and how to read a digital clock.   </a:t>
            </a:r>
          </a:p>
          <a:p>
            <a:pPr eaLnBrk="1" hangingPunct="1">
              <a:spcBef>
                <a:spcPct val="0"/>
              </a:spcBef>
            </a:pPr>
            <a:endParaRPr lang="en-GB" altLang="en-US"/>
          </a:p>
          <a:p>
            <a:pPr eaLnBrk="1" hangingPunct="1">
              <a:spcBef>
                <a:spcPct val="0"/>
              </a:spcBef>
            </a:pPr>
            <a:r>
              <a:rPr lang="en-GB" altLang="en-US"/>
              <a:t>The children will develop their problem solving skills by developing their thinking skills to solve a task.</a:t>
            </a:r>
          </a:p>
          <a:p>
            <a:pPr eaLnBrk="1" hangingPunct="1">
              <a:spcBef>
                <a:spcPct val="0"/>
              </a:spcBef>
            </a:pPr>
            <a:endParaRPr lang="en-GB" altLang="en-US"/>
          </a:p>
        </p:txBody>
      </p:sp>
      <p:sp>
        <p:nvSpPr>
          <p:cNvPr id="34820" name="Slide Number Placeholder 3">
            <a:extLst>
              <a:ext uri="{FF2B5EF4-FFF2-40B4-BE49-F238E27FC236}">
                <a16:creationId xmlns:a16="http://schemas.microsoft.com/office/drawing/2014/main" id="{1967CC50-D681-27CA-C174-A570BCA9E4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87F11A-4696-4D82-A831-EF11612CA29F}" type="slidenum">
              <a:rPr lang="en-GB" altLang="en-US" smtClean="0"/>
              <a:pPr>
                <a:spcBef>
                  <a:spcPct val="0"/>
                </a:spcBef>
              </a:pPr>
              <a:t>13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9EE29CA-7DA9-1492-7BF8-536C4B8637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BCAF451-F5FD-FB53-0FE3-9F1DBBE975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Counting forwards and backwards – on a numberline and to count in sequence in 2’s, 5’s and 10’s.  The children gain lots of experience in recording addition and subtraction number facts (number bonds to 10 </a:t>
            </a:r>
            <a:r>
              <a:rPr lang="en-GB" altLang="en-US" b="1"/>
              <a:t>– (flip flop)</a:t>
            </a:r>
            <a:r>
              <a:rPr lang="en-GB" altLang="en-US"/>
              <a:t>.    We also look at odd and even numbers and become more familiar with bigger numbers using the 100 square.  </a:t>
            </a:r>
          </a:p>
          <a:p>
            <a:pPr eaLnBrk="1" hangingPunct="1">
              <a:spcBef>
                <a:spcPct val="0"/>
              </a:spcBef>
            </a:pPr>
            <a:endParaRPr lang="en-GB" altLang="en-US"/>
          </a:p>
          <a:p>
            <a:pPr eaLnBrk="1" hangingPunct="1">
              <a:spcBef>
                <a:spcPct val="0"/>
              </a:spcBef>
            </a:pPr>
            <a:r>
              <a:rPr lang="en-GB" altLang="en-US"/>
              <a:t>We teach money in the concept of buying (adding coins/amounts together), giving change and equivalence.  </a:t>
            </a:r>
          </a:p>
          <a:p>
            <a:pPr eaLnBrk="1" hangingPunct="1">
              <a:spcBef>
                <a:spcPct val="0"/>
              </a:spcBef>
            </a:pPr>
            <a:endParaRPr lang="en-GB" altLang="en-US"/>
          </a:p>
          <a:p>
            <a:pPr eaLnBrk="1" hangingPunct="1">
              <a:spcBef>
                <a:spcPct val="0"/>
              </a:spcBef>
            </a:pPr>
            <a:r>
              <a:rPr lang="en-GB" altLang="en-US"/>
              <a:t>We look at 2D and 3D shapes and their atttributes – naming and sorting.</a:t>
            </a:r>
          </a:p>
          <a:p>
            <a:pPr eaLnBrk="1" hangingPunct="1">
              <a:spcBef>
                <a:spcPct val="0"/>
              </a:spcBef>
            </a:pPr>
            <a:endParaRPr lang="en-GB" altLang="en-US"/>
          </a:p>
          <a:p>
            <a:pPr eaLnBrk="1" hangingPunct="1">
              <a:spcBef>
                <a:spcPct val="0"/>
              </a:spcBef>
            </a:pPr>
            <a:r>
              <a:rPr lang="en-GB" altLang="en-US"/>
              <a:t>The children will have further experience through games that develop their understanding including measuring using non-standard measures and capacity. We also look at time.  The children learn how to tell the time using o’clock, half past and if they are ready we will extend them to quarter to and quarter past.  We also look at digital time and how to read a digital clock.   </a:t>
            </a:r>
          </a:p>
          <a:p>
            <a:pPr eaLnBrk="1" hangingPunct="1">
              <a:spcBef>
                <a:spcPct val="0"/>
              </a:spcBef>
            </a:pPr>
            <a:endParaRPr lang="en-GB" altLang="en-US"/>
          </a:p>
          <a:p>
            <a:pPr eaLnBrk="1" hangingPunct="1">
              <a:spcBef>
                <a:spcPct val="0"/>
              </a:spcBef>
            </a:pPr>
            <a:r>
              <a:rPr lang="en-GB" altLang="en-US"/>
              <a:t>The children will develop their problem solving skills by developing their thinking skills to solve a task.</a:t>
            </a:r>
          </a:p>
          <a:p>
            <a:pPr eaLnBrk="1" hangingPunct="1">
              <a:spcBef>
                <a:spcPct val="0"/>
              </a:spcBef>
            </a:pPr>
            <a:endParaRPr lang="en-GB" altLang="en-US"/>
          </a:p>
        </p:txBody>
      </p:sp>
      <p:sp>
        <p:nvSpPr>
          <p:cNvPr id="36868" name="Slide Number Placeholder 3">
            <a:extLst>
              <a:ext uri="{FF2B5EF4-FFF2-40B4-BE49-F238E27FC236}">
                <a16:creationId xmlns:a16="http://schemas.microsoft.com/office/drawing/2014/main" id="{35DD600B-2990-7E1F-BE4E-504BB2DA30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6455B2-E5E1-4ECE-B649-D92639CAF23D}" type="slidenum">
              <a:rPr lang="en-GB" altLang="en-US" smtClean="0"/>
              <a:pPr>
                <a:spcBef>
                  <a:spcPct val="0"/>
                </a:spcBef>
              </a:pPr>
              <a:t>14</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F11D5DA-90B6-E63C-82EC-6FA82D48EA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D635C3A-1568-880C-37C5-18A897E537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Counting forwards and backwards – on a numberline and to count in sequence in 2’s, 5’s and 10’s.  The children gain lots of experience in recording addition and subtraction number facts (number bonds to 10 </a:t>
            </a:r>
            <a:r>
              <a:rPr lang="en-GB" altLang="en-US" b="1"/>
              <a:t>– (flip flop)</a:t>
            </a:r>
            <a:r>
              <a:rPr lang="en-GB" altLang="en-US"/>
              <a:t>.    We also look at odd and even numbers and become more familiar with bigger numbers using the 100 square.  </a:t>
            </a:r>
          </a:p>
          <a:p>
            <a:pPr eaLnBrk="1" hangingPunct="1">
              <a:spcBef>
                <a:spcPct val="0"/>
              </a:spcBef>
            </a:pPr>
            <a:endParaRPr lang="en-GB" altLang="en-US"/>
          </a:p>
          <a:p>
            <a:pPr eaLnBrk="1" hangingPunct="1">
              <a:spcBef>
                <a:spcPct val="0"/>
              </a:spcBef>
            </a:pPr>
            <a:r>
              <a:rPr lang="en-GB" altLang="en-US"/>
              <a:t>We teach money in the concept of buying (adding coins/amounts together), giving change and equivalence.  </a:t>
            </a:r>
          </a:p>
          <a:p>
            <a:pPr eaLnBrk="1" hangingPunct="1">
              <a:spcBef>
                <a:spcPct val="0"/>
              </a:spcBef>
            </a:pPr>
            <a:endParaRPr lang="en-GB" altLang="en-US"/>
          </a:p>
          <a:p>
            <a:pPr eaLnBrk="1" hangingPunct="1">
              <a:spcBef>
                <a:spcPct val="0"/>
              </a:spcBef>
            </a:pPr>
            <a:r>
              <a:rPr lang="en-GB" altLang="en-US"/>
              <a:t>We look at 2D and 3D shapes and their atttributes – naming and sorting.</a:t>
            </a:r>
          </a:p>
          <a:p>
            <a:pPr eaLnBrk="1" hangingPunct="1">
              <a:spcBef>
                <a:spcPct val="0"/>
              </a:spcBef>
            </a:pPr>
            <a:endParaRPr lang="en-GB" altLang="en-US"/>
          </a:p>
          <a:p>
            <a:pPr eaLnBrk="1" hangingPunct="1">
              <a:spcBef>
                <a:spcPct val="0"/>
              </a:spcBef>
            </a:pPr>
            <a:r>
              <a:rPr lang="en-GB" altLang="en-US"/>
              <a:t>The children will have further experience through games that develop their understanding including measuring using non-standard measures and capacity. We also look at time.  The children learn how to tell the time using o’clock, half past and if they are ready we will extend them to quarter to and quarter past.  We also look at digital time and how to read a digital clock.   </a:t>
            </a:r>
          </a:p>
          <a:p>
            <a:pPr eaLnBrk="1" hangingPunct="1">
              <a:spcBef>
                <a:spcPct val="0"/>
              </a:spcBef>
            </a:pPr>
            <a:endParaRPr lang="en-GB" altLang="en-US"/>
          </a:p>
          <a:p>
            <a:pPr eaLnBrk="1" hangingPunct="1">
              <a:spcBef>
                <a:spcPct val="0"/>
              </a:spcBef>
            </a:pPr>
            <a:r>
              <a:rPr lang="en-GB" altLang="en-US"/>
              <a:t>The children will develop their problem solving skills by developing their thinking skills to solve a task.</a:t>
            </a:r>
          </a:p>
          <a:p>
            <a:pPr eaLnBrk="1" hangingPunct="1">
              <a:spcBef>
                <a:spcPct val="0"/>
              </a:spcBef>
            </a:pPr>
            <a:endParaRPr lang="en-GB" altLang="en-US"/>
          </a:p>
        </p:txBody>
      </p:sp>
      <p:sp>
        <p:nvSpPr>
          <p:cNvPr id="38916" name="Slide Number Placeholder 3">
            <a:extLst>
              <a:ext uri="{FF2B5EF4-FFF2-40B4-BE49-F238E27FC236}">
                <a16:creationId xmlns:a16="http://schemas.microsoft.com/office/drawing/2014/main" id="{001183DE-D1D3-3908-A0A2-65F3F6209F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81F224-391C-4D80-88CA-CA2D9C150A44}" type="slidenum">
              <a:rPr lang="en-GB" altLang="en-US" smtClean="0"/>
              <a:pPr>
                <a:spcBef>
                  <a:spcPct val="0"/>
                </a:spcBef>
              </a:pPr>
              <a:t>15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581C460-64FE-91D2-7D3B-FC1318199A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EA9DD888-BD36-95F9-CD2A-5A70675243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Monies – please ensure that any monies that are brought into school are put in a sealed envelope with the name and class of your child.  Please also state what they monies are for.  </a:t>
            </a:r>
          </a:p>
          <a:p>
            <a:pPr eaLnBrk="1" hangingPunct="1">
              <a:spcBef>
                <a:spcPct val="0"/>
              </a:spcBef>
            </a:pPr>
            <a:endParaRPr lang="en-GB" altLang="en-US"/>
          </a:p>
          <a:p>
            <a:pPr eaLnBrk="1" hangingPunct="1">
              <a:spcBef>
                <a:spcPct val="0"/>
              </a:spcBef>
            </a:pPr>
            <a:r>
              <a:rPr lang="en-GB" altLang="en-US"/>
              <a:t>Attendance – If you child is absent from school for any reason, please could you write in to inform us of the reason why.</a:t>
            </a:r>
          </a:p>
          <a:p>
            <a:pPr eaLnBrk="1" hangingPunct="1">
              <a:spcBef>
                <a:spcPct val="0"/>
              </a:spcBef>
            </a:pPr>
            <a:endParaRPr lang="en-GB" altLang="en-US"/>
          </a:p>
          <a:p>
            <a:pPr eaLnBrk="1" hangingPunct="1">
              <a:spcBef>
                <a:spcPct val="0"/>
              </a:spcBef>
            </a:pPr>
            <a:endParaRPr lang="en-GB" altLang="en-US"/>
          </a:p>
          <a:p>
            <a:pPr eaLnBrk="1" hangingPunct="1">
              <a:spcBef>
                <a:spcPct val="0"/>
              </a:spcBef>
            </a:pPr>
            <a:r>
              <a:rPr lang="en-GB" altLang="en-US"/>
              <a:t>Water bottles – all the children have brand new water bottles in school.  We have decided to keep them in school so we can ensure that each child has access to a water bottle everyday.  </a:t>
            </a:r>
          </a:p>
          <a:p>
            <a:pPr eaLnBrk="1" hangingPunct="1">
              <a:spcBef>
                <a:spcPct val="0"/>
              </a:spcBef>
            </a:pPr>
            <a:endParaRPr lang="en-GB" altLang="en-US"/>
          </a:p>
          <a:p>
            <a:pPr eaLnBrk="1" hangingPunct="1">
              <a:spcBef>
                <a:spcPct val="0"/>
              </a:spcBef>
            </a:pPr>
            <a:r>
              <a:rPr lang="en-GB" altLang="en-US"/>
              <a:t>Coats – we have recently had a few coats lost/misplaced by the children.  Please ensure they are labelled clearly with your child’s name.  Some of the children put their coats on at playtimes and take them off whilst playing and end up leaving them outside.  If this happens the coats will generally be put into one of the lost property boxes in the infant building or the junior building.  </a:t>
            </a:r>
          </a:p>
          <a:p>
            <a:pPr eaLnBrk="1" hangingPunct="1">
              <a:spcBef>
                <a:spcPct val="0"/>
              </a:spcBef>
            </a:pPr>
            <a:endParaRPr lang="en-GB" altLang="en-US"/>
          </a:p>
          <a:p>
            <a:pPr eaLnBrk="1" hangingPunct="1">
              <a:spcBef>
                <a:spcPct val="0"/>
              </a:spcBef>
            </a:pPr>
            <a:r>
              <a:rPr lang="en-GB" altLang="en-US"/>
              <a:t>End of the day – the children come out of the side door.   If you for what ever reason are late to collect them, then they will be taken to the office to wait for you.  </a:t>
            </a:r>
          </a:p>
          <a:p>
            <a:pPr eaLnBrk="1" hangingPunct="1">
              <a:spcBef>
                <a:spcPct val="0"/>
              </a:spcBef>
            </a:pPr>
            <a:endParaRPr lang="en-GB" altLang="en-US"/>
          </a:p>
          <a:p>
            <a:pPr eaLnBrk="1" hangingPunct="1">
              <a:spcBef>
                <a:spcPct val="0"/>
              </a:spcBef>
            </a:pPr>
            <a:r>
              <a:rPr lang="en-GB" altLang="en-US"/>
              <a:t>Questions – If you would like to see us during the week we are happy to discuss anything with you at the end of a day when the rest of the class has been dismissed and been collected.  If we are unable to speak to you then we will arrange a time to speak with you that is convenient for both of us.   </a:t>
            </a:r>
          </a:p>
          <a:p>
            <a:pPr eaLnBrk="1" hangingPunct="1">
              <a:spcBef>
                <a:spcPct val="0"/>
              </a:spcBef>
            </a:pPr>
            <a:endParaRPr lang="en-GB" altLang="en-US"/>
          </a:p>
        </p:txBody>
      </p:sp>
      <p:sp>
        <p:nvSpPr>
          <p:cNvPr id="50180" name="Slide Number Placeholder 3">
            <a:extLst>
              <a:ext uri="{FF2B5EF4-FFF2-40B4-BE49-F238E27FC236}">
                <a16:creationId xmlns:a16="http://schemas.microsoft.com/office/drawing/2014/main" id="{A8FFB96E-DC81-7276-766E-E847664C34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1FF2D8-EE4C-4E56-B226-8443E016DA4B}" type="slidenum">
              <a:rPr lang="en-GB" altLang="en-US" smtClean="0"/>
              <a:pPr>
                <a:spcBef>
                  <a:spcPct val="0"/>
                </a:spcBef>
              </a:pPr>
              <a:t>25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118BC06-C0B7-418A-7896-E5E282F5A0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65851D1-F90F-7512-542A-903BAB7771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Monies – please ensure that any monies that are brought into school are put in a sealed envelope with the name and class of your child.  Please also state what they monies are for.  </a:t>
            </a:r>
          </a:p>
          <a:p>
            <a:pPr eaLnBrk="1" hangingPunct="1">
              <a:spcBef>
                <a:spcPct val="0"/>
              </a:spcBef>
            </a:pPr>
            <a:endParaRPr lang="en-GB" altLang="en-US"/>
          </a:p>
          <a:p>
            <a:pPr eaLnBrk="1" hangingPunct="1">
              <a:spcBef>
                <a:spcPct val="0"/>
              </a:spcBef>
            </a:pPr>
            <a:r>
              <a:rPr lang="en-GB" altLang="en-US"/>
              <a:t>Attendance – If you child is absent from school for any reason, please could you write in to inform us of the reason why.</a:t>
            </a:r>
          </a:p>
          <a:p>
            <a:pPr eaLnBrk="1" hangingPunct="1">
              <a:spcBef>
                <a:spcPct val="0"/>
              </a:spcBef>
            </a:pPr>
            <a:endParaRPr lang="en-GB" altLang="en-US"/>
          </a:p>
          <a:p>
            <a:pPr eaLnBrk="1" hangingPunct="1">
              <a:spcBef>
                <a:spcPct val="0"/>
              </a:spcBef>
            </a:pPr>
            <a:endParaRPr lang="en-GB" altLang="en-US"/>
          </a:p>
          <a:p>
            <a:pPr eaLnBrk="1" hangingPunct="1">
              <a:spcBef>
                <a:spcPct val="0"/>
              </a:spcBef>
            </a:pPr>
            <a:r>
              <a:rPr lang="en-GB" altLang="en-US"/>
              <a:t>Water bottles – all the children have brand new water bottles in school.  We have decided to keep them in school so we can ensure that each child has access to a water bottle everyday.  </a:t>
            </a:r>
          </a:p>
          <a:p>
            <a:pPr eaLnBrk="1" hangingPunct="1">
              <a:spcBef>
                <a:spcPct val="0"/>
              </a:spcBef>
            </a:pPr>
            <a:endParaRPr lang="en-GB" altLang="en-US"/>
          </a:p>
          <a:p>
            <a:pPr eaLnBrk="1" hangingPunct="1">
              <a:spcBef>
                <a:spcPct val="0"/>
              </a:spcBef>
            </a:pPr>
            <a:r>
              <a:rPr lang="en-GB" altLang="en-US"/>
              <a:t>Coats – we have recently had a few coats lost/misplaced by the children.  Please ensure they are labelled clearly with your child’s name.  Some of the children put their coats on at playtimes and take them off whilst playing and end up leaving them outside.  If this happens the coats will generally be put into one of the lost property boxes in the infant building or the junior building.  </a:t>
            </a:r>
          </a:p>
          <a:p>
            <a:pPr eaLnBrk="1" hangingPunct="1">
              <a:spcBef>
                <a:spcPct val="0"/>
              </a:spcBef>
            </a:pPr>
            <a:endParaRPr lang="en-GB" altLang="en-US"/>
          </a:p>
          <a:p>
            <a:pPr eaLnBrk="1" hangingPunct="1">
              <a:spcBef>
                <a:spcPct val="0"/>
              </a:spcBef>
            </a:pPr>
            <a:r>
              <a:rPr lang="en-GB" altLang="en-US"/>
              <a:t>End of the day – the children come out of the side door.   If you for what ever reason are late to collect them, then they will be taken to the office to wait for you.  </a:t>
            </a:r>
          </a:p>
          <a:p>
            <a:pPr eaLnBrk="1" hangingPunct="1">
              <a:spcBef>
                <a:spcPct val="0"/>
              </a:spcBef>
            </a:pPr>
            <a:endParaRPr lang="en-GB" altLang="en-US"/>
          </a:p>
          <a:p>
            <a:pPr eaLnBrk="1" hangingPunct="1">
              <a:spcBef>
                <a:spcPct val="0"/>
              </a:spcBef>
            </a:pPr>
            <a:r>
              <a:rPr lang="en-GB" altLang="en-US"/>
              <a:t>Questions – If you would like to see us during the week we are happy to discuss anything with you at the end of a day when the rest of the class has been dismissed and been collected.  If we are unable to speak to you then we will arrange a time to speak with you that is convenient for both of us.   </a:t>
            </a:r>
          </a:p>
          <a:p>
            <a:pPr eaLnBrk="1" hangingPunct="1">
              <a:spcBef>
                <a:spcPct val="0"/>
              </a:spcBef>
            </a:pPr>
            <a:endParaRPr lang="en-GB" altLang="en-US"/>
          </a:p>
        </p:txBody>
      </p:sp>
      <p:sp>
        <p:nvSpPr>
          <p:cNvPr id="52228" name="Slide Number Placeholder 3">
            <a:extLst>
              <a:ext uri="{FF2B5EF4-FFF2-40B4-BE49-F238E27FC236}">
                <a16:creationId xmlns:a16="http://schemas.microsoft.com/office/drawing/2014/main" id="{C9B2C1D6-3C8A-6A6E-2EB3-A5F3A997E8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588D11-6D5D-4689-9020-ADB22BE1754D}" type="slidenum">
              <a:rPr lang="en-GB" altLang="en-US" smtClean="0"/>
              <a:pPr>
                <a:spcBef>
                  <a:spcPct val="0"/>
                </a:spcBef>
              </a:pPr>
              <a:t>26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30636A9-91DD-EB70-9BF8-F76DD18166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50E6BA88-672A-694D-D2C3-DFDE0EED67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Monies – please ensure that any monies that are brought into school are put in a sealed envelope with the name and class of your child.  Please also state what they monies are for.  </a:t>
            </a:r>
          </a:p>
          <a:p>
            <a:pPr eaLnBrk="1" hangingPunct="1">
              <a:spcBef>
                <a:spcPct val="0"/>
              </a:spcBef>
            </a:pPr>
            <a:endParaRPr lang="en-GB" altLang="en-US"/>
          </a:p>
          <a:p>
            <a:pPr eaLnBrk="1" hangingPunct="1">
              <a:spcBef>
                <a:spcPct val="0"/>
              </a:spcBef>
            </a:pPr>
            <a:r>
              <a:rPr lang="en-GB" altLang="en-US"/>
              <a:t>Attendance – If you child is absent from school for any reason, please could you write in to inform us of the reason why.</a:t>
            </a:r>
          </a:p>
          <a:p>
            <a:pPr eaLnBrk="1" hangingPunct="1">
              <a:spcBef>
                <a:spcPct val="0"/>
              </a:spcBef>
            </a:pPr>
            <a:endParaRPr lang="en-GB" altLang="en-US"/>
          </a:p>
          <a:p>
            <a:pPr eaLnBrk="1" hangingPunct="1">
              <a:spcBef>
                <a:spcPct val="0"/>
              </a:spcBef>
            </a:pPr>
            <a:endParaRPr lang="en-GB" altLang="en-US"/>
          </a:p>
          <a:p>
            <a:pPr eaLnBrk="1" hangingPunct="1">
              <a:spcBef>
                <a:spcPct val="0"/>
              </a:spcBef>
            </a:pPr>
            <a:r>
              <a:rPr lang="en-GB" altLang="en-US"/>
              <a:t>Water bottles – all the children have brand new water bottles in school.  We have decided to keep them in school so we can ensure that each child has access to a water bottle everyday.  </a:t>
            </a:r>
          </a:p>
          <a:p>
            <a:pPr eaLnBrk="1" hangingPunct="1">
              <a:spcBef>
                <a:spcPct val="0"/>
              </a:spcBef>
            </a:pPr>
            <a:endParaRPr lang="en-GB" altLang="en-US"/>
          </a:p>
          <a:p>
            <a:pPr eaLnBrk="1" hangingPunct="1">
              <a:spcBef>
                <a:spcPct val="0"/>
              </a:spcBef>
            </a:pPr>
            <a:r>
              <a:rPr lang="en-GB" altLang="en-US"/>
              <a:t>Coats – we have recently had a few coats lost/misplaced by the children.  Please ensure they are labelled clearly with your child’s name.  Some of the children put their coats on at playtimes and take them off whilst playing and end up leaving them outside.  If this happens the coats will generally be put into one of the lost property boxes in the infant building or the junior building.  </a:t>
            </a:r>
          </a:p>
          <a:p>
            <a:pPr eaLnBrk="1" hangingPunct="1">
              <a:spcBef>
                <a:spcPct val="0"/>
              </a:spcBef>
            </a:pPr>
            <a:endParaRPr lang="en-GB" altLang="en-US"/>
          </a:p>
          <a:p>
            <a:pPr eaLnBrk="1" hangingPunct="1">
              <a:spcBef>
                <a:spcPct val="0"/>
              </a:spcBef>
            </a:pPr>
            <a:r>
              <a:rPr lang="en-GB" altLang="en-US"/>
              <a:t>End of the day – the children come out of the side door.   If you for what ever reason are late to collect them, then they will be taken to the office to wait for you.  </a:t>
            </a:r>
          </a:p>
          <a:p>
            <a:pPr eaLnBrk="1" hangingPunct="1">
              <a:spcBef>
                <a:spcPct val="0"/>
              </a:spcBef>
            </a:pPr>
            <a:endParaRPr lang="en-GB" altLang="en-US"/>
          </a:p>
          <a:p>
            <a:pPr eaLnBrk="1" hangingPunct="1">
              <a:spcBef>
                <a:spcPct val="0"/>
              </a:spcBef>
            </a:pPr>
            <a:r>
              <a:rPr lang="en-GB" altLang="en-US"/>
              <a:t>Questions – If you would like to see us during the week we are happy to discuss anything with you at the end of a day when the rest of the class has been dismissed and been collected.  If we are unable to speak to you then we will arrange a time to speak with you that is convenient for both of us.   </a:t>
            </a:r>
          </a:p>
          <a:p>
            <a:pPr eaLnBrk="1" hangingPunct="1">
              <a:spcBef>
                <a:spcPct val="0"/>
              </a:spcBef>
            </a:pPr>
            <a:endParaRPr lang="en-GB" altLang="en-US"/>
          </a:p>
        </p:txBody>
      </p:sp>
      <p:sp>
        <p:nvSpPr>
          <p:cNvPr id="54276" name="Slide Number Placeholder 3">
            <a:extLst>
              <a:ext uri="{FF2B5EF4-FFF2-40B4-BE49-F238E27FC236}">
                <a16:creationId xmlns:a16="http://schemas.microsoft.com/office/drawing/2014/main" id="{81C147F3-0A8B-C2C9-561A-5440E0C2D7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002A8C-D313-423D-B030-0FED0CA1BD9B}" type="slidenum">
              <a:rPr lang="en-GB" altLang="en-US" smtClean="0"/>
              <a:pPr>
                <a:spcBef>
                  <a:spcPct val="0"/>
                </a:spcBef>
              </a:pPr>
              <a:t>27</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D17FF591-E942-2609-AE50-568027CB52B2}"/>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3" name="Rectangle 20">
            <a:extLst>
              <a:ext uri="{FF2B5EF4-FFF2-40B4-BE49-F238E27FC236}">
                <a16:creationId xmlns:a16="http://schemas.microsoft.com/office/drawing/2014/main" id="{5235E050-5D93-D8C0-6874-1CB318956D02}"/>
              </a:ext>
            </a:extLst>
          </p:cNvPr>
          <p:cNvSpPr>
            <a:spLocks noChangeArrowheads="1"/>
          </p:cNvSpPr>
          <p:nvPr/>
        </p:nvSpPr>
        <p:spPr bwMode="white">
          <a:xfrm>
            <a:off x="8991600" y="3175"/>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4" name="Rectangle 23">
            <a:extLst>
              <a:ext uri="{FF2B5EF4-FFF2-40B4-BE49-F238E27FC236}">
                <a16:creationId xmlns:a16="http://schemas.microsoft.com/office/drawing/2014/main" id="{F10010B2-7128-D68E-BE6C-CEFA86044C33}"/>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5" name="Rectangle 24">
            <a:extLst>
              <a:ext uri="{FF2B5EF4-FFF2-40B4-BE49-F238E27FC236}">
                <a16:creationId xmlns:a16="http://schemas.microsoft.com/office/drawing/2014/main" id="{FBFAE4E9-F87A-6855-9C7D-84E338B54A06}"/>
              </a:ext>
            </a:extLst>
          </p:cNvPr>
          <p:cNvSpPr>
            <a:spLocks noChangeArrowheads="1"/>
          </p:cNvSpPr>
          <p:nvPr/>
        </p:nvSpPr>
        <p:spPr bwMode="white">
          <a:xfrm>
            <a:off x="0" y="0"/>
            <a:ext cx="9144000" cy="25146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6" name="Rectangle 5">
            <a:extLst>
              <a:ext uri="{FF2B5EF4-FFF2-40B4-BE49-F238E27FC236}">
                <a16:creationId xmlns:a16="http://schemas.microsoft.com/office/drawing/2014/main" id="{A74B909C-FC3A-5691-FEBE-A283255C0773}"/>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7" name="Straight Connector 6">
            <a:extLst>
              <a:ext uri="{FF2B5EF4-FFF2-40B4-BE49-F238E27FC236}">
                <a16:creationId xmlns:a16="http://schemas.microsoft.com/office/drawing/2014/main" id="{0A2F1EC6-0A7A-8FA2-80EE-94E07E5B2DAC}"/>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0" name="Rectangle 9">
            <a:extLst>
              <a:ext uri="{FF2B5EF4-FFF2-40B4-BE49-F238E27FC236}">
                <a16:creationId xmlns:a16="http://schemas.microsoft.com/office/drawing/2014/main" id="{EF0572C5-1793-47FF-6600-A9F870EFFC6F}"/>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1" name="Oval 10">
            <a:extLst>
              <a:ext uri="{FF2B5EF4-FFF2-40B4-BE49-F238E27FC236}">
                <a16:creationId xmlns:a16="http://schemas.microsoft.com/office/drawing/2014/main" id="{F1A1432C-5B1B-806B-9037-AB89A095E03D}"/>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id="{2981E40B-91C5-83A3-9FA1-721B781EAA84}"/>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3" name="Date Placeholder 27">
            <a:extLst>
              <a:ext uri="{FF2B5EF4-FFF2-40B4-BE49-F238E27FC236}">
                <a16:creationId xmlns:a16="http://schemas.microsoft.com/office/drawing/2014/main" id="{BFD85C1F-83D4-78D4-D8E7-1B396ADAEB20}"/>
              </a:ext>
            </a:extLst>
          </p:cNvPr>
          <p:cNvSpPr>
            <a:spLocks noGrp="1"/>
          </p:cNvSpPr>
          <p:nvPr>
            <p:ph type="dt" sz="half" idx="10"/>
          </p:nvPr>
        </p:nvSpPr>
        <p:spPr/>
        <p:txBody>
          <a:bodyPr/>
          <a:lstStyle>
            <a:lvl1pPr>
              <a:defRPr/>
            </a:lvl1pPr>
          </a:lstStyle>
          <a:p>
            <a:pPr>
              <a:defRPr/>
            </a:pPr>
            <a:fld id="{6DA3F44C-8D33-452F-AEE0-4541029812FF}" type="datetimeFigureOut">
              <a:rPr lang="en-GB"/>
              <a:pPr>
                <a:defRPr/>
              </a:pPr>
              <a:t>09/09/2025</a:t>
            </a:fld>
            <a:endParaRPr lang="en-GB"/>
          </a:p>
        </p:txBody>
      </p:sp>
      <p:sp>
        <p:nvSpPr>
          <p:cNvPr id="14" name="Footer Placeholder 16">
            <a:extLst>
              <a:ext uri="{FF2B5EF4-FFF2-40B4-BE49-F238E27FC236}">
                <a16:creationId xmlns:a16="http://schemas.microsoft.com/office/drawing/2014/main" id="{AE680062-5CA6-C5F6-82D0-9E6A6B10418E}"/>
              </a:ext>
            </a:extLst>
          </p:cNvPr>
          <p:cNvSpPr>
            <a:spLocks noGrp="1"/>
          </p:cNvSpPr>
          <p:nvPr>
            <p:ph type="ftr" sz="quarter" idx="11"/>
          </p:nvPr>
        </p:nvSpPr>
        <p:spPr/>
        <p:txBody>
          <a:bodyPr/>
          <a:lstStyle>
            <a:lvl1pPr>
              <a:defRPr/>
            </a:lvl1pPr>
          </a:lstStyle>
          <a:p>
            <a:pPr>
              <a:defRPr/>
            </a:pPr>
            <a:endParaRPr lang="en-GB"/>
          </a:p>
        </p:txBody>
      </p:sp>
      <p:sp>
        <p:nvSpPr>
          <p:cNvPr id="15" name="Slide Number Placeholder 28">
            <a:extLst>
              <a:ext uri="{FF2B5EF4-FFF2-40B4-BE49-F238E27FC236}">
                <a16:creationId xmlns:a16="http://schemas.microsoft.com/office/drawing/2014/main" id="{F34D1283-E679-519D-C7C5-6CA2F4D15E66}"/>
              </a:ext>
            </a:extLst>
          </p:cNvPr>
          <p:cNvSpPr>
            <a:spLocks noGrp="1"/>
          </p:cNvSpPr>
          <p:nvPr>
            <p:ph type="sldNum" sz="quarter" idx="12"/>
          </p:nvPr>
        </p:nvSpPr>
        <p:spPr>
          <a:xfrm>
            <a:off x="4343400" y="2198688"/>
            <a:ext cx="457200" cy="441325"/>
          </a:xfrm>
        </p:spPr>
        <p:txBody>
          <a:bodyPr/>
          <a:lstStyle>
            <a:lvl1pPr>
              <a:defRPr/>
            </a:lvl1pPr>
          </a:lstStyle>
          <a:p>
            <a:pPr>
              <a:defRPr/>
            </a:pPr>
            <a:fld id="{7EAC1E84-5CB6-41E1-B181-1EB4871DB28E}" type="slidenum">
              <a:rPr lang="en-GB" altLang="en-US"/>
              <a:pPr>
                <a:defRPr/>
              </a:pPr>
              <a:t>‹#›</a:t>
            </a:fld>
            <a:endParaRPr lang="en-GB" altLang="en-US"/>
          </a:p>
        </p:txBody>
      </p:sp>
    </p:spTree>
    <p:extLst>
      <p:ext uri="{BB962C8B-B14F-4D97-AF65-F5344CB8AC3E}">
        <p14:creationId xmlns:p14="http://schemas.microsoft.com/office/powerpoint/2010/main" val="39723826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BA4D0-D14F-9170-92FD-F4833C6826DD}"/>
              </a:ext>
            </a:extLst>
          </p:cNvPr>
          <p:cNvSpPr>
            <a:spLocks noGrp="1"/>
          </p:cNvSpPr>
          <p:nvPr>
            <p:ph type="dt" sz="half" idx="10"/>
          </p:nvPr>
        </p:nvSpPr>
        <p:spPr/>
        <p:txBody>
          <a:bodyPr/>
          <a:lstStyle>
            <a:lvl1pPr>
              <a:defRPr/>
            </a:lvl1pPr>
          </a:lstStyle>
          <a:p>
            <a:pPr>
              <a:defRPr/>
            </a:pPr>
            <a:fld id="{807978EF-0AC9-4C7A-9AB5-E932D50A6934}" type="datetimeFigureOut">
              <a:rPr lang="en-GB"/>
              <a:pPr>
                <a:defRPr/>
              </a:pPr>
              <a:t>09/09/2025</a:t>
            </a:fld>
            <a:endParaRPr lang="en-GB"/>
          </a:p>
        </p:txBody>
      </p:sp>
      <p:sp>
        <p:nvSpPr>
          <p:cNvPr id="5" name="Footer Placeholder 4">
            <a:extLst>
              <a:ext uri="{FF2B5EF4-FFF2-40B4-BE49-F238E27FC236}">
                <a16:creationId xmlns:a16="http://schemas.microsoft.com/office/drawing/2014/main" id="{8A8E4298-DC1E-C25C-BA2B-D8142668296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3CC9F37-1F7B-DFBE-5B57-170F820DC499}"/>
              </a:ext>
            </a:extLst>
          </p:cNvPr>
          <p:cNvSpPr>
            <a:spLocks noGrp="1"/>
          </p:cNvSpPr>
          <p:nvPr>
            <p:ph type="sldNum" sz="quarter" idx="12"/>
          </p:nvPr>
        </p:nvSpPr>
        <p:spPr/>
        <p:txBody>
          <a:bodyPr/>
          <a:lstStyle>
            <a:lvl1pPr>
              <a:defRPr/>
            </a:lvl1pPr>
          </a:lstStyle>
          <a:p>
            <a:pPr>
              <a:defRPr/>
            </a:pPr>
            <a:fld id="{78334120-2919-4A18-91BF-A5D69B29255D}" type="slidenum">
              <a:rPr lang="en-GB" altLang="en-US"/>
              <a:pPr>
                <a:defRPr/>
              </a:pPr>
              <a:t>‹#›</a:t>
            </a:fld>
            <a:endParaRPr lang="en-GB" altLang="en-US"/>
          </a:p>
        </p:txBody>
      </p:sp>
    </p:spTree>
    <p:extLst>
      <p:ext uri="{BB962C8B-B14F-4D97-AF65-F5344CB8AC3E}">
        <p14:creationId xmlns:p14="http://schemas.microsoft.com/office/powerpoint/2010/main" val="59450038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ED04289C-ADA6-6E1F-D412-0ADF52AEF055}"/>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D3E80E5E-E5AD-25BB-E2E7-C27787C70275}"/>
              </a:ext>
            </a:extLst>
          </p:cNvPr>
          <p:cNvSpPr>
            <a:spLocks noChangeArrowheads="1"/>
          </p:cNvSpPr>
          <p:nvPr/>
        </p:nvSpPr>
        <p:spPr bwMode="white">
          <a:xfrm>
            <a:off x="7010400" y="0"/>
            <a:ext cx="21336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6" name="Rectangle 23">
            <a:extLst>
              <a:ext uri="{FF2B5EF4-FFF2-40B4-BE49-F238E27FC236}">
                <a16:creationId xmlns:a16="http://schemas.microsoft.com/office/drawing/2014/main" id="{1BAA78D7-D9E1-A35E-C083-FE1B0604A8DD}"/>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7" name="Rectangle 24">
            <a:extLst>
              <a:ext uri="{FF2B5EF4-FFF2-40B4-BE49-F238E27FC236}">
                <a16:creationId xmlns:a16="http://schemas.microsoft.com/office/drawing/2014/main" id="{3CFD24AA-41E0-9125-2977-A1362F4DF6D0}"/>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8" name="Rectangle 7">
            <a:extLst>
              <a:ext uri="{FF2B5EF4-FFF2-40B4-BE49-F238E27FC236}">
                <a16:creationId xmlns:a16="http://schemas.microsoft.com/office/drawing/2014/main" id="{4D75BCFA-5564-E072-34F6-30DB793E6C02}"/>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9" name="Rectangle 8">
            <a:extLst>
              <a:ext uri="{FF2B5EF4-FFF2-40B4-BE49-F238E27FC236}">
                <a16:creationId xmlns:a16="http://schemas.microsoft.com/office/drawing/2014/main" id="{FE95B15B-877A-A674-A770-61F663EECD27}"/>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0" name="Straight Connector 9">
            <a:extLst>
              <a:ext uri="{FF2B5EF4-FFF2-40B4-BE49-F238E27FC236}">
                <a16:creationId xmlns:a16="http://schemas.microsoft.com/office/drawing/2014/main" id="{EB6AEAED-8E12-BF4C-A359-29A7DE99D97C}"/>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1" name="Oval 10">
            <a:extLst>
              <a:ext uri="{FF2B5EF4-FFF2-40B4-BE49-F238E27FC236}">
                <a16:creationId xmlns:a16="http://schemas.microsoft.com/office/drawing/2014/main" id="{7A9B767F-B27E-4BD3-2FCD-8878B4F1F1AD}"/>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id="{B8310124-AB4D-B33D-CC54-4FEEAFEE4622}"/>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C1208FF8-465D-C83B-0528-98487AF68637}"/>
              </a:ext>
            </a:extLst>
          </p:cNvPr>
          <p:cNvSpPr>
            <a:spLocks noGrp="1"/>
          </p:cNvSpPr>
          <p:nvPr>
            <p:ph type="sldNum" sz="quarter" idx="10"/>
          </p:nvPr>
        </p:nvSpPr>
        <p:spPr>
          <a:xfrm>
            <a:off x="6915150" y="3009900"/>
            <a:ext cx="457200" cy="441325"/>
          </a:xfrm>
        </p:spPr>
        <p:txBody>
          <a:bodyPr/>
          <a:lstStyle>
            <a:lvl1pPr>
              <a:defRPr/>
            </a:lvl1pPr>
          </a:lstStyle>
          <a:p>
            <a:pPr>
              <a:defRPr/>
            </a:pPr>
            <a:fld id="{9707B49C-5E07-4BE6-B011-6C72E578AA3D}" type="slidenum">
              <a:rPr lang="en-GB" altLang="en-US"/>
              <a:pPr>
                <a:defRPr/>
              </a:pPr>
              <a:t>‹#›</a:t>
            </a:fld>
            <a:endParaRPr lang="en-GB" altLang="en-US"/>
          </a:p>
        </p:txBody>
      </p:sp>
      <p:sp>
        <p:nvSpPr>
          <p:cNvPr id="14" name="Date Placeholder 3">
            <a:extLst>
              <a:ext uri="{FF2B5EF4-FFF2-40B4-BE49-F238E27FC236}">
                <a16:creationId xmlns:a16="http://schemas.microsoft.com/office/drawing/2014/main" id="{02443CA6-F1B4-1CAF-9B0F-190D20740C19}"/>
              </a:ext>
            </a:extLst>
          </p:cNvPr>
          <p:cNvSpPr>
            <a:spLocks noGrp="1"/>
          </p:cNvSpPr>
          <p:nvPr>
            <p:ph type="dt" sz="half" idx="11"/>
          </p:nvPr>
        </p:nvSpPr>
        <p:spPr/>
        <p:txBody>
          <a:bodyPr/>
          <a:lstStyle>
            <a:lvl1pPr>
              <a:defRPr/>
            </a:lvl1pPr>
          </a:lstStyle>
          <a:p>
            <a:pPr>
              <a:defRPr/>
            </a:pPr>
            <a:fld id="{1B03EB0E-0D9B-4267-B14E-6B35589179EF}" type="datetimeFigureOut">
              <a:rPr lang="en-GB"/>
              <a:pPr>
                <a:defRPr/>
              </a:pPr>
              <a:t>09/09/2025</a:t>
            </a:fld>
            <a:endParaRPr lang="en-GB"/>
          </a:p>
        </p:txBody>
      </p:sp>
      <p:sp>
        <p:nvSpPr>
          <p:cNvPr id="15" name="Footer Placeholder 4">
            <a:extLst>
              <a:ext uri="{FF2B5EF4-FFF2-40B4-BE49-F238E27FC236}">
                <a16:creationId xmlns:a16="http://schemas.microsoft.com/office/drawing/2014/main" id="{0CBAE7FB-34DA-BB66-8C2F-205B3E95B62E}"/>
              </a:ext>
            </a:extLst>
          </p:cNvPr>
          <p:cNvSpPr>
            <a:spLocks noGrp="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31596454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 Title and Conten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7AF0B4F4-D766-2E59-B2B5-A8754D029892}"/>
              </a:ext>
            </a:extLst>
          </p:cNvPr>
          <p:cNvSpPr/>
          <p:nvPr userDrawn="1"/>
        </p:nvSpPr>
        <p:spPr>
          <a:xfrm flipH="1">
            <a:off x="6435725" y="0"/>
            <a:ext cx="2708275" cy="3611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Freeform 4">
            <a:extLst>
              <a:ext uri="{FF2B5EF4-FFF2-40B4-BE49-F238E27FC236}">
                <a16:creationId xmlns:a16="http://schemas.microsoft.com/office/drawing/2014/main" id="{A1D953B1-754B-6387-D58F-FCA26CFA23E3}"/>
              </a:ext>
            </a:extLst>
          </p:cNvPr>
          <p:cNvSpPr/>
          <p:nvPr userDrawn="1"/>
        </p:nvSpPr>
        <p:spPr>
          <a:xfrm flipH="1">
            <a:off x="6435725" y="3246438"/>
            <a:ext cx="2708275" cy="3611562"/>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Freeform 5">
            <a:extLst>
              <a:ext uri="{FF2B5EF4-FFF2-40B4-BE49-F238E27FC236}">
                <a16:creationId xmlns:a16="http://schemas.microsoft.com/office/drawing/2014/main" id="{B4EA7E8F-E5A7-5445-9823-BF1620EBA140}"/>
              </a:ext>
            </a:extLst>
          </p:cNvPr>
          <p:cNvSpPr/>
          <p:nvPr userDrawn="1"/>
        </p:nvSpPr>
        <p:spPr>
          <a:xfrm>
            <a:off x="0" y="0"/>
            <a:ext cx="700088" cy="933450"/>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7" name="Group 5">
            <a:extLst>
              <a:ext uri="{FF2B5EF4-FFF2-40B4-BE49-F238E27FC236}">
                <a16:creationId xmlns:a16="http://schemas.microsoft.com/office/drawing/2014/main" id="{DDEEAD1D-8056-BDB9-4DD6-398F341F8654}"/>
              </a:ext>
            </a:extLst>
          </p:cNvPr>
          <p:cNvGrpSpPr>
            <a:grpSpLocks/>
          </p:cNvGrpSpPr>
          <p:nvPr userDrawn="1"/>
        </p:nvGrpSpPr>
        <p:grpSpPr bwMode="auto">
          <a:xfrm>
            <a:off x="6061075" y="5591175"/>
            <a:ext cx="1179513" cy="1266825"/>
            <a:chOff x="7413403" y="4976359"/>
            <a:chExt cx="2334986" cy="1881641"/>
          </a:xfrm>
        </p:grpSpPr>
        <p:sp>
          <p:nvSpPr>
            <p:cNvPr id="8" name="Freeform 6">
              <a:extLst>
                <a:ext uri="{FF2B5EF4-FFF2-40B4-BE49-F238E27FC236}">
                  <a16:creationId xmlns:a16="http://schemas.microsoft.com/office/drawing/2014/main" id="{0801FAC7-FA4F-2295-ECBA-D0AAD47BC2FA}"/>
                </a:ext>
              </a:extLst>
            </p:cNvPr>
            <p:cNvSpPr/>
            <p:nvPr userDrawn="1"/>
          </p:nvSpPr>
          <p:spPr>
            <a:xfrm rot="5400000" flipH="1" flipV="1">
              <a:off x="8224607" y="5334218"/>
              <a:ext cx="1881641" cy="1165922"/>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Freeform 7">
              <a:extLst>
                <a:ext uri="{FF2B5EF4-FFF2-40B4-BE49-F238E27FC236}">
                  <a16:creationId xmlns:a16="http://schemas.microsoft.com/office/drawing/2014/main" id="{40C1338C-1B19-1DBF-280A-74090249081C}"/>
                </a:ext>
              </a:extLst>
            </p:cNvPr>
            <p:cNvSpPr/>
            <p:nvPr userDrawn="1"/>
          </p:nvSpPr>
          <p:spPr>
            <a:xfrm rot="16200000" flipV="1">
              <a:off x="7057113" y="5332648"/>
              <a:ext cx="1881641" cy="1169064"/>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 name="Title 1"/>
          <p:cNvSpPr>
            <a:spLocks noGrp="1"/>
          </p:cNvSpPr>
          <p:nvPr>
            <p:ph type="title"/>
          </p:nvPr>
        </p:nvSpPr>
        <p:spPr>
          <a:xfrm>
            <a:off x="875620" y="381000"/>
            <a:ext cx="7334387" cy="1325563"/>
          </a:xfrm>
        </p:spPr>
        <p:txBody>
          <a:bodyPr rtlCol="0">
            <a:noAutofit/>
          </a:bodyPr>
          <a:lstStyle>
            <a:lvl1pPr>
              <a:defRPr sz="3600" b="1">
                <a:latin typeface="+mj-lt"/>
              </a:defRPr>
            </a:lvl1pPr>
          </a:lstStyle>
          <a:p>
            <a:r>
              <a:rPr lang="en-US" noProof="0"/>
              <a:t>Click to edit Master title style</a:t>
            </a:r>
            <a:endParaRPr lang="en-GB" noProof="0"/>
          </a:p>
        </p:txBody>
      </p:sp>
      <p:sp>
        <p:nvSpPr>
          <p:cNvPr id="3" name="Content Placeholder 2"/>
          <p:cNvSpPr>
            <a:spLocks noGrp="1"/>
          </p:cNvSpPr>
          <p:nvPr>
            <p:ph idx="1"/>
          </p:nvPr>
        </p:nvSpPr>
        <p:spPr>
          <a:xfrm>
            <a:off x="875620" y="2528204"/>
            <a:ext cx="3497580" cy="2828613"/>
          </a:xfrm>
        </p:spPr>
        <p:txBody>
          <a:bodyPr rtlCol="0">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2"/>
          <p:cNvSpPr>
            <a:spLocks noGrp="1"/>
          </p:cNvSpPr>
          <p:nvPr>
            <p:ph idx="10"/>
          </p:nvPr>
        </p:nvSpPr>
        <p:spPr>
          <a:xfrm>
            <a:off x="4712426" y="2528204"/>
            <a:ext cx="3497580" cy="2828613"/>
          </a:xfrm>
        </p:spPr>
        <p:txBody>
          <a:bodyPr rtlCol="0">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Content Placeholder 2"/>
          <p:cNvSpPr>
            <a:spLocks noGrp="1"/>
          </p:cNvSpPr>
          <p:nvPr>
            <p:ph idx="11"/>
          </p:nvPr>
        </p:nvSpPr>
        <p:spPr>
          <a:xfrm>
            <a:off x="875620" y="2005689"/>
            <a:ext cx="3497580" cy="522514"/>
          </a:xfrm>
        </p:spPr>
        <p:txBody>
          <a:bodyPr rtlCol="0">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5" name="Content Placeholder 2"/>
          <p:cNvSpPr>
            <a:spLocks noGrp="1"/>
          </p:cNvSpPr>
          <p:nvPr>
            <p:ph idx="12"/>
          </p:nvPr>
        </p:nvSpPr>
        <p:spPr>
          <a:xfrm>
            <a:off x="4712426" y="2005689"/>
            <a:ext cx="3497580" cy="522514"/>
          </a:xfrm>
        </p:spPr>
        <p:txBody>
          <a:bodyPr rtlCol="0">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Date Placeholder 3">
            <a:extLst>
              <a:ext uri="{FF2B5EF4-FFF2-40B4-BE49-F238E27FC236}">
                <a16:creationId xmlns:a16="http://schemas.microsoft.com/office/drawing/2014/main" id="{BE202D53-3D0F-E222-CAC7-25CC62A24C3F}"/>
              </a:ext>
            </a:extLst>
          </p:cNvPr>
          <p:cNvSpPr>
            <a:spLocks noGrp="1"/>
          </p:cNvSpPr>
          <p:nvPr>
            <p:ph type="dt" sz="half" idx="13"/>
          </p:nvPr>
        </p:nvSpPr>
        <p:spPr>
          <a:xfrm>
            <a:off x="285750" y="6356350"/>
            <a:ext cx="2057400" cy="365125"/>
          </a:xfrm>
        </p:spPr>
        <p:txBody>
          <a:bodyPr lIns="91440" tIns="45720" rIns="91440" bIns="45720" rtlCol="0" anchor="ctr">
            <a:noAutofit/>
          </a:bodyPr>
          <a:lstStyle>
            <a:lvl1pPr algn="l">
              <a:defRPr sz="900">
                <a:solidFill>
                  <a:schemeClr val="accent3"/>
                </a:solidFill>
                <a:latin typeface="+mn-lt"/>
              </a:defRPr>
            </a:lvl1pPr>
          </a:lstStyle>
          <a:p>
            <a:pPr>
              <a:defRPr/>
            </a:pPr>
            <a:r>
              <a:rPr lang="en-GB"/>
              <a:t>10/9/2021</a:t>
            </a:r>
          </a:p>
        </p:txBody>
      </p:sp>
      <p:sp>
        <p:nvSpPr>
          <p:cNvPr id="11" name="Footer Placeholder 4">
            <a:extLst>
              <a:ext uri="{FF2B5EF4-FFF2-40B4-BE49-F238E27FC236}">
                <a16:creationId xmlns:a16="http://schemas.microsoft.com/office/drawing/2014/main" id="{2983AE25-120B-C7F1-F96F-483D803913BD}"/>
              </a:ext>
            </a:extLst>
          </p:cNvPr>
          <p:cNvSpPr>
            <a:spLocks noGrp="1"/>
          </p:cNvSpPr>
          <p:nvPr>
            <p:ph type="ftr" sz="quarter" idx="14"/>
          </p:nvPr>
        </p:nvSpPr>
        <p:spPr>
          <a:xfrm>
            <a:off x="3028950" y="6356350"/>
            <a:ext cx="3086100" cy="365125"/>
          </a:xfrm>
        </p:spPr>
        <p:txBody>
          <a:bodyPr lIns="91440" tIns="45720" rIns="91440" bIns="45720" rtlCol="0" anchor="ctr">
            <a:noAutofit/>
          </a:bodyPr>
          <a:lstStyle>
            <a:lvl1pPr algn="ctr">
              <a:defRPr sz="900">
                <a:solidFill>
                  <a:schemeClr val="accent3"/>
                </a:solidFill>
                <a:latin typeface="+mn-lt"/>
              </a:defRPr>
            </a:lvl1pPr>
          </a:lstStyle>
          <a:p>
            <a:pPr>
              <a:defRPr/>
            </a:pPr>
            <a:r>
              <a:rPr lang="en-GB"/>
              <a:t>PRESENTATION TITLE</a:t>
            </a:r>
          </a:p>
        </p:txBody>
      </p:sp>
      <p:sp>
        <p:nvSpPr>
          <p:cNvPr id="12" name="Slide Number Placeholder 5">
            <a:extLst>
              <a:ext uri="{FF2B5EF4-FFF2-40B4-BE49-F238E27FC236}">
                <a16:creationId xmlns:a16="http://schemas.microsoft.com/office/drawing/2014/main" id="{B13B406C-2D51-6EE1-7558-97170EF3C178}"/>
              </a:ext>
            </a:extLst>
          </p:cNvPr>
          <p:cNvSpPr>
            <a:spLocks noGrp="1"/>
          </p:cNvSpPr>
          <p:nvPr>
            <p:ph type="sldNum" sz="quarter" idx="15"/>
          </p:nvPr>
        </p:nvSpPr>
        <p:spPr>
          <a:xfrm>
            <a:off x="7615238" y="6356350"/>
            <a:ext cx="1243012" cy="365125"/>
          </a:xfrm>
        </p:spPr>
        <p:txBody>
          <a:bodyPr lIns="91440" rIns="91440" rtlCol="0">
            <a:noAutofit/>
          </a:bodyPr>
          <a:lstStyle>
            <a:lvl1pPr algn="r">
              <a:defRPr sz="900">
                <a:solidFill>
                  <a:schemeClr val="accent2"/>
                </a:solidFill>
                <a:latin typeface="+mn-lt"/>
              </a:defRPr>
            </a:lvl1pPr>
          </a:lstStyle>
          <a:p>
            <a:pPr>
              <a:defRPr/>
            </a:pPr>
            <a:fld id="{07C9D5B5-CABB-40E1-B5DA-0252CE54E09B}" type="slidenum">
              <a:rPr lang="en-GB"/>
              <a:pPr>
                <a:defRPr/>
              </a:pPr>
              <a:t>‹#›</a:t>
            </a:fld>
            <a:endParaRPr lang="en-GB"/>
          </a:p>
        </p:txBody>
      </p:sp>
    </p:spTree>
    <p:extLst>
      <p:ext uri="{BB962C8B-B14F-4D97-AF65-F5344CB8AC3E}">
        <p14:creationId xmlns:p14="http://schemas.microsoft.com/office/powerpoint/2010/main" val="57221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p:cNvSpPr>
            <a:spLocks noGrp="1"/>
          </p:cNvSpPr>
          <p:nvPr>
            <p:ph type="title"/>
          </p:nvPr>
        </p:nvSpPr>
        <p:spPr>
          <a:xfrm>
            <a:off x="562822" y="381000"/>
            <a:ext cx="8008607" cy="1325563"/>
          </a:xfrm>
        </p:spPr>
        <p:txBody>
          <a:bodyPr lIns="0" rtlCol="0">
            <a:noAutofit/>
          </a:bodyPr>
          <a:lstStyle>
            <a:lvl1pPr>
              <a:defRPr sz="3600" b="1">
                <a:latin typeface="+mj-lt"/>
              </a:defRPr>
            </a:lvl1pPr>
          </a:lstStyle>
          <a:p>
            <a:r>
              <a:rPr lang="en-US" noProof="0"/>
              <a:t>Click to edit Master title style</a:t>
            </a:r>
            <a:endParaRPr lang="en-GB" noProof="0"/>
          </a:p>
        </p:txBody>
      </p:sp>
      <p:sp>
        <p:nvSpPr>
          <p:cNvPr id="6" name="Picture Placeholder 23"/>
          <p:cNvSpPr>
            <a:spLocks noGrp="1"/>
          </p:cNvSpPr>
          <p:nvPr>
            <p:ph type="pic" sz="quarter" idx="13"/>
          </p:nvPr>
        </p:nvSpPr>
        <p:spPr>
          <a:xfrm>
            <a:off x="562822" y="2068735"/>
            <a:ext cx="678740" cy="905641"/>
          </a:xfrm>
        </p:spPr>
        <p:txBody>
          <a:bodyPr rtlCol="0">
            <a:noAutofit/>
          </a:bodyPr>
          <a:lstStyle>
            <a:lvl1pPr marL="0" indent="0">
              <a:buNone/>
              <a:defRPr sz="1050">
                <a:solidFill>
                  <a:schemeClr val="tx1"/>
                </a:solidFill>
              </a:defRPr>
            </a:lvl1pPr>
          </a:lstStyle>
          <a:p>
            <a:pPr lvl="0"/>
            <a:r>
              <a:rPr lang="en-US" noProof="0"/>
              <a:t>Click icon to add picture</a:t>
            </a:r>
            <a:endParaRPr lang="en-GB" noProof="0"/>
          </a:p>
        </p:txBody>
      </p:sp>
      <p:sp>
        <p:nvSpPr>
          <p:cNvPr id="31" name="Text Placeholder 28"/>
          <p:cNvSpPr>
            <a:spLocks noGrp="1"/>
          </p:cNvSpPr>
          <p:nvPr>
            <p:ph type="body" sz="quarter" idx="17"/>
          </p:nvPr>
        </p:nvSpPr>
        <p:spPr>
          <a:xfrm>
            <a:off x="562823" y="2994545"/>
            <a:ext cx="1710928" cy="347662"/>
          </a:xfrm>
        </p:spPr>
        <p:txBody>
          <a:bodyPr lIns="0" tIns="0" rIns="0" bIns="0" rtlCol="0" anchor="b">
            <a:noAutofit/>
          </a:bodyPr>
          <a:lstStyle>
            <a:lvl1pPr marL="0" indent="0" algn="l">
              <a:lnSpc>
                <a:spcPct val="100000"/>
              </a:lnSpc>
              <a:spcBef>
                <a:spcPts val="0"/>
              </a:spcBef>
              <a:buNone/>
              <a:defRPr sz="1350" b="1" spc="15" baseline="0">
                <a:solidFill>
                  <a:schemeClr val="tx1"/>
                </a:solidFill>
                <a:latin typeface="+mn-lt"/>
              </a:defRPr>
            </a:lvl1pPr>
          </a:lstStyle>
          <a:p>
            <a:pPr lvl="0"/>
            <a:r>
              <a:rPr lang="en-US" noProof="0"/>
              <a:t>Click to edit Master text styles</a:t>
            </a:r>
          </a:p>
        </p:txBody>
      </p:sp>
      <p:sp>
        <p:nvSpPr>
          <p:cNvPr id="32" name="Text Placeholder 28"/>
          <p:cNvSpPr>
            <a:spLocks noGrp="1"/>
          </p:cNvSpPr>
          <p:nvPr>
            <p:ph type="body" sz="quarter" idx="18"/>
          </p:nvPr>
        </p:nvSpPr>
        <p:spPr>
          <a:xfrm>
            <a:off x="562822" y="3379791"/>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noProof="0"/>
              <a:t>Click to edit Master text styles</a:t>
            </a:r>
          </a:p>
        </p:txBody>
      </p:sp>
      <p:sp>
        <p:nvSpPr>
          <p:cNvPr id="33" name="Picture Placeholder 23"/>
          <p:cNvSpPr>
            <a:spLocks noGrp="1"/>
          </p:cNvSpPr>
          <p:nvPr>
            <p:ph type="pic" sz="quarter" idx="28"/>
          </p:nvPr>
        </p:nvSpPr>
        <p:spPr>
          <a:xfrm>
            <a:off x="2662048" y="2068735"/>
            <a:ext cx="678740" cy="905641"/>
          </a:xfrm>
        </p:spPr>
        <p:txBody>
          <a:bodyPr rtlCol="0">
            <a:noAutofit/>
          </a:bodyPr>
          <a:lstStyle>
            <a:lvl1pPr marL="0" indent="0">
              <a:buNone/>
              <a:defRPr sz="1050">
                <a:solidFill>
                  <a:schemeClr val="tx1"/>
                </a:solidFill>
              </a:defRPr>
            </a:lvl1pPr>
          </a:lstStyle>
          <a:p>
            <a:pPr lvl="0"/>
            <a:r>
              <a:rPr lang="en-US" noProof="0"/>
              <a:t>Click icon to add picture</a:t>
            </a:r>
            <a:endParaRPr lang="en-GB" noProof="0"/>
          </a:p>
        </p:txBody>
      </p:sp>
      <p:sp>
        <p:nvSpPr>
          <p:cNvPr id="34" name="Text Placeholder 28"/>
          <p:cNvSpPr>
            <a:spLocks noGrp="1"/>
          </p:cNvSpPr>
          <p:nvPr>
            <p:ph type="body" sz="quarter" idx="29"/>
          </p:nvPr>
        </p:nvSpPr>
        <p:spPr>
          <a:xfrm>
            <a:off x="2662049" y="2994545"/>
            <a:ext cx="1710928" cy="347662"/>
          </a:xfrm>
        </p:spPr>
        <p:txBody>
          <a:bodyPr lIns="0" tIns="0" rIns="0" bIns="0" rtlCol="0" anchor="b">
            <a:noAutofit/>
          </a:bodyPr>
          <a:lstStyle>
            <a:lvl1pPr marL="0" indent="0" algn="l">
              <a:lnSpc>
                <a:spcPct val="100000"/>
              </a:lnSpc>
              <a:spcBef>
                <a:spcPts val="0"/>
              </a:spcBef>
              <a:buNone/>
              <a:defRPr sz="1350" b="1" spc="15" baseline="0">
                <a:solidFill>
                  <a:schemeClr val="tx1"/>
                </a:solidFill>
                <a:latin typeface="+mn-lt"/>
              </a:defRPr>
            </a:lvl1pPr>
          </a:lstStyle>
          <a:p>
            <a:pPr lvl="0"/>
            <a:r>
              <a:rPr lang="en-US" noProof="0"/>
              <a:t>Click to edit Master text styles</a:t>
            </a:r>
          </a:p>
        </p:txBody>
      </p:sp>
      <p:sp>
        <p:nvSpPr>
          <p:cNvPr id="35" name="Text Placeholder 28"/>
          <p:cNvSpPr>
            <a:spLocks noGrp="1"/>
          </p:cNvSpPr>
          <p:nvPr>
            <p:ph type="body" sz="quarter" idx="30"/>
          </p:nvPr>
        </p:nvSpPr>
        <p:spPr>
          <a:xfrm>
            <a:off x="2662048" y="3379791"/>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noProof="0"/>
              <a:t>Click to edit Master text styles</a:t>
            </a:r>
          </a:p>
        </p:txBody>
      </p:sp>
      <p:sp>
        <p:nvSpPr>
          <p:cNvPr id="36" name="Picture Placeholder 23"/>
          <p:cNvSpPr>
            <a:spLocks noGrp="1"/>
          </p:cNvSpPr>
          <p:nvPr>
            <p:ph type="pic" sz="quarter" idx="31"/>
          </p:nvPr>
        </p:nvSpPr>
        <p:spPr>
          <a:xfrm>
            <a:off x="4761276" y="2068735"/>
            <a:ext cx="678740" cy="905641"/>
          </a:xfrm>
        </p:spPr>
        <p:txBody>
          <a:bodyPr rtlCol="0">
            <a:noAutofit/>
          </a:bodyPr>
          <a:lstStyle>
            <a:lvl1pPr marL="0" indent="0">
              <a:buNone/>
              <a:defRPr sz="1050">
                <a:solidFill>
                  <a:schemeClr val="tx1"/>
                </a:solidFill>
              </a:defRPr>
            </a:lvl1pPr>
          </a:lstStyle>
          <a:p>
            <a:pPr lvl="0"/>
            <a:r>
              <a:rPr lang="en-US" noProof="0"/>
              <a:t>Click icon to add picture</a:t>
            </a:r>
            <a:endParaRPr lang="en-GB" noProof="0"/>
          </a:p>
        </p:txBody>
      </p:sp>
      <p:sp>
        <p:nvSpPr>
          <p:cNvPr id="37" name="Text Placeholder 28"/>
          <p:cNvSpPr>
            <a:spLocks noGrp="1"/>
          </p:cNvSpPr>
          <p:nvPr>
            <p:ph type="body" sz="quarter" idx="32"/>
          </p:nvPr>
        </p:nvSpPr>
        <p:spPr>
          <a:xfrm>
            <a:off x="4761276" y="2994545"/>
            <a:ext cx="1710928" cy="347662"/>
          </a:xfrm>
        </p:spPr>
        <p:txBody>
          <a:bodyPr lIns="0" tIns="0" rIns="0" bIns="0" rtlCol="0" anchor="b">
            <a:noAutofit/>
          </a:bodyPr>
          <a:lstStyle>
            <a:lvl1pPr marL="0" indent="0" algn="l">
              <a:lnSpc>
                <a:spcPct val="100000"/>
              </a:lnSpc>
              <a:spcBef>
                <a:spcPts val="0"/>
              </a:spcBef>
              <a:buNone/>
              <a:defRPr sz="1350" b="1" spc="15" baseline="0">
                <a:solidFill>
                  <a:schemeClr val="tx1"/>
                </a:solidFill>
                <a:latin typeface="+mn-lt"/>
              </a:defRPr>
            </a:lvl1pPr>
          </a:lstStyle>
          <a:p>
            <a:pPr lvl="0"/>
            <a:r>
              <a:rPr lang="en-US" noProof="0"/>
              <a:t>Click to edit Master text styles</a:t>
            </a:r>
          </a:p>
        </p:txBody>
      </p:sp>
      <p:sp>
        <p:nvSpPr>
          <p:cNvPr id="38" name="Text Placeholder 28"/>
          <p:cNvSpPr>
            <a:spLocks noGrp="1"/>
          </p:cNvSpPr>
          <p:nvPr>
            <p:ph type="body" sz="quarter" idx="33"/>
          </p:nvPr>
        </p:nvSpPr>
        <p:spPr>
          <a:xfrm>
            <a:off x="4761276" y="3379791"/>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noProof="0"/>
              <a:t>Click to edit Master text styles</a:t>
            </a:r>
          </a:p>
        </p:txBody>
      </p:sp>
      <p:sp>
        <p:nvSpPr>
          <p:cNvPr id="39" name="Picture Placeholder 23"/>
          <p:cNvSpPr>
            <a:spLocks noGrp="1"/>
          </p:cNvSpPr>
          <p:nvPr>
            <p:ph type="pic" sz="quarter" idx="34"/>
          </p:nvPr>
        </p:nvSpPr>
        <p:spPr>
          <a:xfrm>
            <a:off x="6860502" y="2068735"/>
            <a:ext cx="678740" cy="905641"/>
          </a:xfrm>
        </p:spPr>
        <p:txBody>
          <a:bodyPr rtlCol="0">
            <a:noAutofit/>
          </a:bodyPr>
          <a:lstStyle>
            <a:lvl1pPr marL="0" indent="0">
              <a:buNone/>
              <a:defRPr sz="1050">
                <a:solidFill>
                  <a:schemeClr val="tx1"/>
                </a:solidFill>
              </a:defRPr>
            </a:lvl1pPr>
          </a:lstStyle>
          <a:p>
            <a:pPr lvl="0"/>
            <a:r>
              <a:rPr lang="en-US" noProof="0"/>
              <a:t>Click icon to add picture</a:t>
            </a:r>
            <a:endParaRPr lang="en-GB" noProof="0"/>
          </a:p>
        </p:txBody>
      </p:sp>
      <p:sp>
        <p:nvSpPr>
          <p:cNvPr id="40" name="Text Placeholder 28"/>
          <p:cNvSpPr>
            <a:spLocks noGrp="1"/>
          </p:cNvSpPr>
          <p:nvPr>
            <p:ph type="body" sz="quarter" idx="35"/>
          </p:nvPr>
        </p:nvSpPr>
        <p:spPr>
          <a:xfrm>
            <a:off x="6860502" y="2994545"/>
            <a:ext cx="1710928" cy="347662"/>
          </a:xfrm>
        </p:spPr>
        <p:txBody>
          <a:bodyPr lIns="0" tIns="0" rIns="0" bIns="0" rtlCol="0" anchor="b">
            <a:noAutofit/>
          </a:bodyPr>
          <a:lstStyle>
            <a:lvl1pPr marL="0" indent="0" algn="l">
              <a:lnSpc>
                <a:spcPct val="100000"/>
              </a:lnSpc>
              <a:spcBef>
                <a:spcPts val="0"/>
              </a:spcBef>
              <a:buNone/>
              <a:defRPr sz="1350" b="1" spc="15" baseline="0">
                <a:solidFill>
                  <a:schemeClr val="tx1"/>
                </a:solidFill>
                <a:latin typeface="+mn-lt"/>
              </a:defRPr>
            </a:lvl1pPr>
          </a:lstStyle>
          <a:p>
            <a:pPr lvl="0"/>
            <a:r>
              <a:rPr lang="en-US" noProof="0"/>
              <a:t>Click to edit Master text styles</a:t>
            </a:r>
          </a:p>
        </p:txBody>
      </p:sp>
      <p:sp>
        <p:nvSpPr>
          <p:cNvPr id="41" name="Text Placeholder 28"/>
          <p:cNvSpPr>
            <a:spLocks noGrp="1"/>
          </p:cNvSpPr>
          <p:nvPr>
            <p:ph type="body" sz="quarter" idx="36"/>
          </p:nvPr>
        </p:nvSpPr>
        <p:spPr>
          <a:xfrm>
            <a:off x="6860502" y="3379791"/>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noProof="0"/>
              <a:t>Click to edit Master text styles</a:t>
            </a:r>
          </a:p>
        </p:txBody>
      </p:sp>
      <p:sp>
        <p:nvSpPr>
          <p:cNvPr id="42" name="Picture Placeholder 23"/>
          <p:cNvSpPr>
            <a:spLocks noGrp="1"/>
          </p:cNvSpPr>
          <p:nvPr>
            <p:ph type="pic" sz="quarter" idx="37"/>
          </p:nvPr>
        </p:nvSpPr>
        <p:spPr>
          <a:xfrm>
            <a:off x="562822" y="4118552"/>
            <a:ext cx="678740" cy="905641"/>
          </a:xfrm>
        </p:spPr>
        <p:txBody>
          <a:bodyPr rtlCol="0">
            <a:noAutofit/>
          </a:bodyPr>
          <a:lstStyle>
            <a:lvl1pPr marL="0" indent="0">
              <a:buNone/>
              <a:defRPr sz="1050">
                <a:solidFill>
                  <a:schemeClr val="tx1"/>
                </a:solidFill>
              </a:defRPr>
            </a:lvl1pPr>
          </a:lstStyle>
          <a:p>
            <a:pPr lvl="0"/>
            <a:r>
              <a:rPr lang="en-US" noProof="0"/>
              <a:t>Click icon to add picture</a:t>
            </a:r>
            <a:endParaRPr lang="en-GB" noProof="0"/>
          </a:p>
        </p:txBody>
      </p:sp>
      <p:sp>
        <p:nvSpPr>
          <p:cNvPr id="43" name="Text Placeholder 28"/>
          <p:cNvSpPr>
            <a:spLocks noGrp="1"/>
          </p:cNvSpPr>
          <p:nvPr>
            <p:ph type="body" sz="quarter" idx="38"/>
          </p:nvPr>
        </p:nvSpPr>
        <p:spPr>
          <a:xfrm>
            <a:off x="562823" y="5044362"/>
            <a:ext cx="1710928" cy="347662"/>
          </a:xfrm>
        </p:spPr>
        <p:txBody>
          <a:bodyPr lIns="0" tIns="0" rIns="0" bIns="0" rtlCol="0" anchor="b">
            <a:noAutofit/>
          </a:bodyPr>
          <a:lstStyle>
            <a:lvl1pPr marL="0" indent="0" algn="l">
              <a:lnSpc>
                <a:spcPct val="100000"/>
              </a:lnSpc>
              <a:spcBef>
                <a:spcPts val="0"/>
              </a:spcBef>
              <a:buNone/>
              <a:defRPr sz="1350" b="1" spc="15" baseline="0">
                <a:solidFill>
                  <a:schemeClr val="tx1"/>
                </a:solidFill>
                <a:latin typeface="+mn-lt"/>
              </a:defRPr>
            </a:lvl1pPr>
          </a:lstStyle>
          <a:p>
            <a:pPr lvl="0"/>
            <a:r>
              <a:rPr lang="en-US" noProof="0"/>
              <a:t>Click to edit Master text styles</a:t>
            </a:r>
          </a:p>
        </p:txBody>
      </p:sp>
      <p:sp>
        <p:nvSpPr>
          <p:cNvPr id="44" name="Text Placeholder 28"/>
          <p:cNvSpPr>
            <a:spLocks noGrp="1"/>
          </p:cNvSpPr>
          <p:nvPr>
            <p:ph type="body" sz="quarter" idx="39"/>
          </p:nvPr>
        </p:nvSpPr>
        <p:spPr>
          <a:xfrm>
            <a:off x="562822" y="5429608"/>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noProof="0"/>
              <a:t>Click to edit Master text styles</a:t>
            </a:r>
          </a:p>
        </p:txBody>
      </p:sp>
      <p:sp>
        <p:nvSpPr>
          <p:cNvPr id="45" name="Picture Placeholder 23"/>
          <p:cNvSpPr>
            <a:spLocks noGrp="1"/>
          </p:cNvSpPr>
          <p:nvPr>
            <p:ph type="pic" sz="quarter" idx="40"/>
          </p:nvPr>
        </p:nvSpPr>
        <p:spPr>
          <a:xfrm>
            <a:off x="2662048" y="4118552"/>
            <a:ext cx="678740" cy="905641"/>
          </a:xfrm>
        </p:spPr>
        <p:txBody>
          <a:bodyPr rtlCol="0">
            <a:noAutofit/>
          </a:bodyPr>
          <a:lstStyle>
            <a:lvl1pPr marL="0" indent="0">
              <a:buNone/>
              <a:defRPr sz="1050">
                <a:solidFill>
                  <a:schemeClr val="tx1"/>
                </a:solidFill>
              </a:defRPr>
            </a:lvl1pPr>
          </a:lstStyle>
          <a:p>
            <a:pPr lvl="0"/>
            <a:r>
              <a:rPr lang="en-US" noProof="0"/>
              <a:t>Click icon to add picture</a:t>
            </a:r>
            <a:endParaRPr lang="en-GB" noProof="0"/>
          </a:p>
        </p:txBody>
      </p:sp>
      <p:sp>
        <p:nvSpPr>
          <p:cNvPr id="46" name="Text Placeholder 28"/>
          <p:cNvSpPr>
            <a:spLocks noGrp="1"/>
          </p:cNvSpPr>
          <p:nvPr>
            <p:ph type="body" sz="quarter" idx="41"/>
          </p:nvPr>
        </p:nvSpPr>
        <p:spPr>
          <a:xfrm>
            <a:off x="2662049" y="5044362"/>
            <a:ext cx="1710928" cy="347662"/>
          </a:xfrm>
        </p:spPr>
        <p:txBody>
          <a:bodyPr lIns="0" tIns="0" rIns="0" bIns="0" rtlCol="0" anchor="b">
            <a:noAutofit/>
          </a:bodyPr>
          <a:lstStyle>
            <a:lvl1pPr marL="0" indent="0" algn="l">
              <a:lnSpc>
                <a:spcPct val="100000"/>
              </a:lnSpc>
              <a:spcBef>
                <a:spcPts val="0"/>
              </a:spcBef>
              <a:buNone/>
              <a:defRPr sz="1350" b="1" spc="15" baseline="0">
                <a:solidFill>
                  <a:schemeClr val="tx1"/>
                </a:solidFill>
                <a:latin typeface="+mn-lt"/>
              </a:defRPr>
            </a:lvl1pPr>
          </a:lstStyle>
          <a:p>
            <a:pPr lvl="0"/>
            <a:r>
              <a:rPr lang="en-US" noProof="0"/>
              <a:t>Click to edit Master text styles</a:t>
            </a:r>
          </a:p>
        </p:txBody>
      </p:sp>
      <p:sp>
        <p:nvSpPr>
          <p:cNvPr id="47" name="Text Placeholder 28"/>
          <p:cNvSpPr>
            <a:spLocks noGrp="1"/>
          </p:cNvSpPr>
          <p:nvPr>
            <p:ph type="body" sz="quarter" idx="42"/>
          </p:nvPr>
        </p:nvSpPr>
        <p:spPr>
          <a:xfrm>
            <a:off x="2662048" y="5429608"/>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noProof="0"/>
              <a:t>Click to edit Master text styles</a:t>
            </a:r>
          </a:p>
        </p:txBody>
      </p:sp>
      <p:sp>
        <p:nvSpPr>
          <p:cNvPr id="48" name="Picture Placeholder 23"/>
          <p:cNvSpPr>
            <a:spLocks noGrp="1"/>
          </p:cNvSpPr>
          <p:nvPr>
            <p:ph type="pic" sz="quarter" idx="43"/>
          </p:nvPr>
        </p:nvSpPr>
        <p:spPr>
          <a:xfrm>
            <a:off x="4761276" y="4118552"/>
            <a:ext cx="678740" cy="905641"/>
          </a:xfrm>
        </p:spPr>
        <p:txBody>
          <a:bodyPr rtlCol="0">
            <a:noAutofit/>
          </a:bodyPr>
          <a:lstStyle>
            <a:lvl1pPr marL="0" indent="0">
              <a:buNone/>
              <a:defRPr sz="1050">
                <a:solidFill>
                  <a:schemeClr val="tx1"/>
                </a:solidFill>
              </a:defRPr>
            </a:lvl1pPr>
          </a:lstStyle>
          <a:p>
            <a:pPr lvl="0"/>
            <a:r>
              <a:rPr lang="en-US" noProof="0"/>
              <a:t>Click icon to add picture</a:t>
            </a:r>
            <a:endParaRPr lang="en-GB" noProof="0"/>
          </a:p>
        </p:txBody>
      </p:sp>
      <p:sp>
        <p:nvSpPr>
          <p:cNvPr id="49" name="Text Placeholder 28"/>
          <p:cNvSpPr>
            <a:spLocks noGrp="1"/>
          </p:cNvSpPr>
          <p:nvPr>
            <p:ph type="body" sz="quarter" idx="44"/>
          </p:nvPr>
        </p:nvSpPr>
        <p:spPr>
          <a:xfrm>
            <a:off x="4761276" y="5044362"/>
            <a:ext cx="1710928" cy="347662"/>
          </a:xfrm>
        </p:spPr>
        <p:txBody>
          <a:bodyPr lIns="0" tIns="0" rIns="0" bIns="0" rtlCol="0" anchor="b">
            <a:noAutofit/>
          </a:bodyPr>
          <a:lstStyle>
            <a:lvl1pPr marL="0" indent="0" algn="l">
              <a:lnSpc>
                <a:spcPct val="100000"/>
              </a:lnSpc>
              <a:spcBef>
                <a:spcPts val="0"/>
              </a:spcBef>
              <a:buNone/>
              <a:defRPr sz="1350" b="1" spc="15" baseline="0">
                <a:solidFill>
                  <a:schemeClr val="tx1"/>
                </a:solidFill>
                <a:latin typeface="+mn-lt"/>
              </a:defRPr>
            </a:lvl1pPr>
          </a:lstStyle>
          <a:p>
            <a:pPr lvl="0"/>
            <a:r>
              <a:rPr lang="en-US" noProof="0"/>
              <a:t>Click to edit Master text styles</a:t>
            </a:r>
          </a:p>
        </p:txBody>
      </p:sp>
      <p:sp>
        <p:nvSpPr>
          <p:cNvPr id="50" name="Text Placeholder 28"/>
          <p:cNvSpPr>
            <a:spLocks noGrp="1"/>
          </p:cNvSpPr>
          <p:nvPr>
            <p:ph type="body" sz="quarter" idx="45"/>
          </p:nvPr>
        </p:nvSpPr>
        <p:spPr>
          <a:xfrm>
            <a:off x="4761276" y="5429608"/>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noProof="0"/>
              <a:t>Click to edit Master text styles</a:t>
            </a:r>
          </a:p>
        </p:txBody>
      </p:sp>
      <p:sp>
        <p:nvSpPr>
          <p:cNvPr id="51" name="Picture Placeholder 23"/>
          <p:cNvSpPr>
            <a:spLocks noGrp="1"/>
          </p:cNvSpPr>
          <p:nvPr>
            <p:ph type="pic" sz="quarter" idx="46"/>
          </p:nvPr>
        </p:nvSpPr>
        <p:spPr>
          <a:xfrm>
            <a:off x="6860502" y="4118552"/>
            <a:ext cx="678740" cy="905641"/>
          </a:xfrm>
        </p:spPr>
        <p:txBody>
          <a:bodyPr rtlCol="0">
            <a:noAutofit/>
          </a:bodyPr>
          <a:lstStyle>
            <a:lvl1pPr marL="0" indent="0">
              <a:buNone/>
              <a:defRPr sz="1050">
                <a:solidFill>
                  <a:schemeClr val="tx1"/>
                </a:solidFill>
              </a:defRPr>
            </a:lvl1pPr>
          </a:lstStyle>
          <a:p>
            <a:pPr lvl="0"/>
            <a:r>
              <a:rPr lang="en-US" noProof="0"/>
              <a:t>Click icon to add picture</a:t>
            </a:r>
            <a:endParaRPr lang="en-GB" noProof="0"/>
          </a:p>
        </p:txBody>
      </p:sp>
      <p:sp>
        <p:nvSpPr>
          <p:cNvPr id="52" name="Text Placeholder 28"/>
          <p:cNvSpPr>
            <a:spLocks noGrp="1"/>
          </p:cNvSpPr>
          <p:nvPr>
            <p:ph type="body" sz="quarter" idx="47"/>
          </p:nvPr>
        </p:nvSpPr>
        <p:spPr>
          <a:xfrm>
            <a:off x="6860502" y="5044362"/>
            <a:ext cx="1710928" cy="347662"/>
          </a:xfrm>
        </p:spPr>
        <p:txBody>
          <a:bodyPr lIns="0" tIns="0" rIns="0" bIns="0" rtlCol="0" anchor="b">
            <a:noAutofit/>
          </a:bodyPr>
          <a:lstStyle>
            <a:lvl1pPr marL="0" indent="0" algn="l">
              <a:lnSpc>
                <a:spcPct val="100000"/>
              </a:lnSpc>
              <a:spcBef>
                <a:spcPts val="0"/>
              </a:spcBef>
              <a:buNone/>
              <a:defRPr sz="1350" b="1" spc="15" baseline="0">
                <a:solidFill>
                  <a:schemeClr val="tx1"/>
                </a:solidFill>
                <a:latin typeface="+mn-lt"/>
              </a:defRPr>
            </a:lvl1pPr>
          </a:lstStyle>
          <a:p>
            <a:pPr lvl="0"/>
            <a:r>
              <a:rPr lang="en-US" noProof="0"/>
              <a:t>Click to edit Master text styles</a:t>
            </a:r>
          </a:p>
        </p:txBody>
      </p:sp>
      <p:sp>
        <p:nvSpPr>
          <p:cNvPr id="53" name="Text Placeholder 28"/>
          <p:cNvSpPr>
            <a:spLocks noGrp="1"/>
          </p:cNvSpPr>
          <p:nvPr>
            <p:ph type="body" sz="quarter" idx="48"/>
          </p:nvPr>
        </p:nvSpPr>
        <p:spPr>
          <a:xfrm>
            <a:off x="6860502" y="5429608"/>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noProof="0"/>
              <a:t>Click to edit Master text styles</a:t>
            </a:r>
          </a:p>
        </p:txBody>
      </p:sp>
      <p:sp>
        <p:nvSpPr>
          <p:cNvPr id="2" name="Date Placeholder 17">
            <a:extLst>
              <a:ext uri="{FF2B5EF4-FFF2-40B4-BE49-F238E27FC236}">
                <a16:creationId xmlns:a16="http://schemas.microsoft.com/office/drawing/2014/main" id="{0DC023DE-D8A3-C4C0-1D7D-04524E571F88}"/>
              </a:ext>
            </a:extLst>
          </p:cNvPr>
          <p:cNvSpPr>
            <a:spLocks noGrp="1"/>
          </p:cNvSpPr>
          <p:nvPr>
            <p:ph type="dt" sz="half" idx="49"/>
          </p:nvPr>
        </p:nvSpPr>
        <p:spPr/>
        <p:txBody>
          <a:bodyPr rtlCol="0">
            <a:noAutofit/>
          </a:bodyPr>
          <a:lstStyle>
            <a:lvl1pPr>
              <a:defRPr>
                <a:solidFill>
                  <a:schemeClr val="accent3"/>
                </a:solidFill>
                <a:latin typeface="+mn-lt"/>
              </a:defRPr>
            </a:lvl1pPr>
          </a:lstStyle>
          <a:p>
            <a:pPr>
              <a:defRPr/>
            </a:pPr>
            <a:r>
              <a:rPr lang="en-GB"/>
              <a:t>10/9/2021</a:t>
            </a:r>
          </a:p>
        </p:txBody>
      </p:sp>
      <p:sp>
        <p:nvSpPr>
          <p:cNvPr id="3" name="Footer Placeholder 21">
            <a:extLst>
              <a:ext uri="{FF2B5EF4-FFF2-40B4-BE49-F238E27FC236}">
                <a16:creationId xmlns:a16="http://schemas.microsoft.com/office/drawing/2014/main" id="{16A4A34F-FD54-B01D-4063-5CA2EA3CA430}"/>
              </a:ext>
            </a:extLst>
          </p:cNvPr>
          <p:cNvSpPr>
            <a:spLocks noGrp="1"/>
          </p:cNvSpPr>
          <p:nvPr>
            <p:ph type="ftr" sz="quarter" idx="50"/>
          </p:nvPr>
        </p:nvSpPr>
        <p:spPr/>
        <p:txBody>
          <a:bodyPr rtlCol="0">
            <a:noAutofit/>
          </a:bodyPr>
          <a:lstStyle>
            <a:lvl1pPr>
              <a:defRPr>
                <a:solidFill>
                  <a:schemeClr val="accent3"/>
                </a:solidFill>
                <a:latin typeface="+mn-lt"/>
              </a:defRPr>
            </a:lvl1pPr>
          </a:lstStyle>
          <a:p>
            <a:pPr>
              <a:defRPr/>
            </a:pPr>
            <a:r>
              <a:rPr lang="en-GB"/>
              <a:t>PRESENTATION TITLE</a:t>
            </a:r>
          </a:p>
        </p:txBody>
      </p:sp>
      <p:sp>
        <p:nvSpPr>
          <p:cNvPr id="4" name="Slide Number Placeholder 22">
            <a:extLst>
              <a:ext uri="{FF2B5EF4-FFF2-40B4-BE49-F238E27FC236}">
                <a16:creationId xmlns:a16="http://schemas.microsoft.com/office/drawing/2014/main" id="{98A155E9-59DE-8E36-BE58-A73B79FBC9AA}"/>
              </a:ext>
            </a:extLst>
          </p:cNvPr>
          <p:cNvSpPr>
            <a:spLocks noGrp="1"/>
          </p:cNvSpPr>
          <p:nvPr>
            <p:ph type="sldNum" sz="quarter" idx="51"/>
          </p:nvPr>
        </p:nvSpPr>
        <p:spPr/>
        <p:txBody>
          <a:bodyPr rtlCol="0">
            <a:noAutofit/>
          </a:bodyPr>
          <a:lstStyle>
            <a:lvl1pPr>
              <a:defRPr>
                <a:solidFill>
                  <a:schemeClr val="accent3"/>
                </a:solidFill>
                <a:latin typeface="+mn-lt"/>
              </a:defRPr>
            </a:lvl1pPr>
          </a:lstStyle>
          <a:p>
            <a:pPr>
              <a:defRPr/>
            </a:pPr>
            <a:fld id="{E8FD8074-BA12-49A2-ADD9-42BA47FA5958}" type="slidenum">
              <a:rPr lang="en-GB"/>
              <a:pPr>
                <a:defRPr/>
              </a:pPr>
              <a:t>‹#›</a:t>
            </a:fld>
            <a:endParaRPr lang="en-GB"/>
          </a:p>
        </p:txBody>
      </p:sp>
    </p:spTree>
    <p:extLst>
      <p:ext uri="{BB962C8B-B14F-4D97-AF65-F5344CB8AC3E}">
        <p14:creationId xmlns:p14="http://schemas.microsoft.com/office/powerpoint/2010/main" val="164065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20162007-3990-792B-0954-FA3A5954E2AB}"/>
              </a:ext>
            </a:extLst>
          </p:cNvPr>
          <p:cNvSpPr>
            <a:spLocks noGrp="1"/>
          </p:cNvSpPr>
          <p:nvPr>
            <p:ph type="dt" sz="half" idx="10"/>
          </p:nvPr>
        </p:nvSpPr>
        <p:spPr/>
        <p:txBody>
          <a:bodyPr/>
          <a:lstStyle>
            <a:lvl1pPr>
              <a:defRPr/>
            </a:lvl1pPr>
          </a:lstStyle>
          <a:p>
            <a:pPr>
              <a:defRPr/>
            </a:pPr>
            <a:fld id="{17DF452C-CC18-4B85-AC3D-1E3E38F5F8B8}" type="datetimeFigureOut">
              <a:rPr lang="en-GB"/>
              <a:pPr>
                <a:defRPr/>
              </a:pPr>
              <a:t>09/09/2025</a:t>
            </a:fld>
            <a:endParaRPr lang="en-GB"/>
          </a:p>
        </p:txBody>
      </p:sp>
      <p:sp>
        <p:nvSpPr>
          <p:cNvPr id="4" name="Footer Placeholder 4">
            <a:extLst>
              <a:ext uri="{FF2B5EF4-FFF2-40B4-BE49-F238E27FC236}">
                <a16:creationId xmlns:a16="http://schemas.microsoft.com/office/drawing/2014/main" id="{3BED8007-4385-BB62-05E6-4A5E68C31CB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E393F0DD-2619-9D1B-6E4F-BDAD3B38EEB7}"/>
              </a:ext>
            </a:extLst>
          </p:cNvPr>
          <p:cNvSpPr>
            <a:spLocks noGrp="1"/>
          </p:cNvSpPr>
          <p:nvPr>
            <p:ph type="sldNum" sz="quarter" idx="12"/>
          </p:nvPr>
        </p:nvSpPr>
        <p:spPr>
          <a:xfrm>
            <a:off x="4362450" y="1027113"/>
            <a:ext cx="457200" cy="441325"/>
          </a:xfrm>
        </p:spPr>
        <p:txBody>
          <a:bodyPr/>
          <a:lstStyle>
            <a:lvl1pPr>
              <a:defRPr/>
            </a:lvl1pPr>
          </a:lstStyle>
          <a:p>
            <a:pPr>
              <a:defRPr/>
            </a:pPr>
            <a:fld id="{5F1E9119-4F97-4EAF-8916-4E62A80CC2E9}" type="slidenum">
              <a:rPr lang="en-GB" altLang="en-US"/>
              <a:pPr>
                <a:defRPr/>
              </a:pPr>
              <a:t>‹#›</a:t>
            </a:fld>
            <a:endParaRPr lang="en-GB" altLang="en-US"/>
          </a:p>
        </p:txBody>
      </p:sp>
    </p:spTree>
    <p:extLst>
      <p:ext uri="{BB962C8B-B14F-4D97-AF65-F5344CB8AC3E}">
        <p14:creationId xmlns:p14="http://schemas.microsoft.com/office/powerpoint/2010/main" val="34503870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41E9861B-1934-3634-5C0D-0BE82D2CF947}"/>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77DC7F68-CCC4-B2BA-9406-2A7E32A06CC3}"/>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6" name="Rectangle 23">
            <a:extLst>
              <a:ext uri="{FF2B5EF4-FFF2-40B4-BE49-F238E27FC236}">
                <a16:creationId xmlns:a16="http://schemas.microsoft.com/office/drawing/2014/main" id="{8DAF029F-EF93-0DD1-1566-BBEA1BF3F785}"/>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7" name="Rectangle 24">
            <a:extLst>
              <a:ext uri="{FF2B5EF4-FFF2-40B4-BE49-F238E27FC236}">
                <a16:creationId xmlns:a16="http://schemas.microsoft.com/office/drawing/2014/main" id="{C6AF340C-5374-33A6-B878-99A845494E9B}"/>
              </a:ext>
            </a:extLst>
          </p:cNvPr>
          <p:cNvSpPr>
            <a:spLocks noChangeArrowheads="1"/>
          </p:cNvSpPr>
          <p:nvPr/>
        </p:nvSpPr>
        <p:spPr bwMode="white">
          <a:xfrm>
            <a:off x="8991600" y="1905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8" name="Rectangle 25">
            <a:extLst>
              <a:ext uri="{FF2B5EF4-FFF2-40B4-BE49-F238E27FC236}">
                <a16:creationId xmlns:a16="http://schemas.microsoft.com/office/drawing/2014/main" id="{99B23D15-43EC-94F3-E8A3-2F46A7A88DBD}"/>
              </a:ext>
            </a:extLst>
          </p:cNvPr>
          <p:cNvSpPr>
            <a:spLocks noChangeArrowheads="1"/>
          </p:cNvSpPr>
          <p:nvPr/>
        </p:nvSpPr>
        <p:spPr bwMode="white">
          <a:xfrm>
            <a:off x="152400" y="2286000"/>
            <a:ext cx="8832850" cy="3048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9" name="Rectangle 26">
            <a:extLst>
              <a:ext uri="{FF2B5EF4-FFF2-40B4-BE49-F238E27FC236}">
                <a16:creationId xmlns:a16="http://schemas.microsoft.com/office/drawing/2014/main" id="{A042D397-0654-5A3B-DB73-DCBF7E47E599}"/>
              </a:ext>
            </a:extLst>
          </p:cNvPr>
          <p:cNvSpPr>
            <a:spLocks noChangeArrowheads="1"/>
          </p:cNvSpPr>
          <p:nvPr/>
        </p:nvSpPr>
        <p:spPr bwMode="auto">
          <a:xfrm>
            <a:off x="155575" y="142875"/>
            <a:ext cx="8832850" cy="2139950"/>
          </a:xfrm>
          <a:prstGeom prst="rect">
            <a:avLst/>
          </a:prstGeom>
          <a:solidFill>
            <a:schemeClr val="accent1"/>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E0375F3B-50F9-BF2B-6B75-A2E1729142C0}"/>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1" name="Rectangle 10">
            <a:extLst>
              <a:ext uri="{FF2B5EF4-FFF2-40B4-BE49-F238E27FC236}">
                <a16:creationId xmlns:a16="http://schemas.microsoft.com/office/drawing/2014/main" id="{10275B56-9A39-4474-A703-8CD2FB5CE919}"/>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2" name="Straight Connector 11">
            <a:extLst>
              <a:ext uri="{FF2B5EF4-FFF2-40B4-BE49-F238E27FC236}">
                <a16:creationId xmlns:a16="http://schemas.microsoft.com/office/drawing/2014/main" id="{65BF8871-C23B-0013-B377-2A38276A8963}"/>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3" name="Oval 12">
            <a:extLst>
              <a:ext uri="{FF2B5EF4-FFF2-40B4-BE49-F238E27FC236}">
                <a16:creationId xmlns:a16="http://schemas.microsoft.com/office/drawing/2014/main" id="{2C26CA6D-2CB7-C1DB-C39C-2F8B178AF739}"/>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4BD28CA1-0F6E-CAF2-D226-27521F1AA6C0}"/>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5363B0C7-C0D5-CFE9-E792-F5899CEE07AC}"/>
              </a:ext>
            </a:extLst>
          </p:cNvPr>
          <p:cNvSpPr>
            <a:spLocks noGrp="1"/>
          </p:cNvSpPr>
          <p:nvPr>
            <p:ph type="ftr" sz="quarter" idx="10"/>
          </p:nvPr>
        </p:nvSpPr>
        <p:spPr/>
        <p:txBody>
          <a:bodyPr/>
          <a:lstStyle>
            <a:lvl1pPr>
              <a:defRPr/>
            </a:lvl1pPr>
          </a:lstStyle>
          <a:p>
            <a:pPr>
              <a:defRPr/>
            </a:pPr>
            <a:endParaRPr lang="en-GB"/>
          </a:p>
        </p:txBody>
      </p:sp>
      <p:sp>
        <p:nvSpPr>
          <p:cNvPr id="16" name="Date Placeholder 3">
            <a:extLst>
              <a:ext uri="{FF2B5EF4-FFF2-40B4-BE49-F238E27FC236}">
                <a16:creationId xmlns:a16="http://schemas.microsoft.com/office/drawing/2014/main" id="{1B2E47DB-97CA-B55F-0FED-FD9AC6B18AD5}"/>
              </a:ext>
            </a:extLst>
          </p:cNvPr>
          <p:cNvSpPr>
            <a:spLocks noGrp="1"/>
          </p:cNvSpPr>
          <p:nvPr>
            <p:ph type="dt" sz="half" idx="11"/>
          </p:nvPr>
        </p:nvSpPr>
        <p:spPr/>
        <p:txBody>
          <a:bodyPr/>
          <a:lstStyle>
            <a:lvl1pPr>
              <a:defRPr/>
            </a:lvl1pPr>
          </a:lstStyle>
          <a:p>
            <a:pPr>
              <a:defRPr/>
            </a:pPr>
            <a:fld id="{23875522-A7EA-4DA0-89ED-FFF0951E18E6}" type="datetimeFigureOut">
              <a:rPr lang="en-GB"/>
              <a:pPr>
                <a:defRPr/>
              </a:pPr>
              <a:t>09/09/2025</a:t>
            </a:fld>
            <a:endParaRPr lang="en-GB"/>
          </a:p>
        </p:txBody>
      </p:sp>
      <p:sp>
        <p:nvSpPr>
          <p:cNvPr id="17" name="Slide Number Placeholder 5">
            <a:extLst>
              <a:ext uri="{FF2B5EF4-FFF2-40B4-BE49-F238E27FC236}">
                <a16:creationId xmlns:a16="http://schemas.microsoft.com/office/drawing/2014/main" id="{22536687-F5F0-4972-D222-77968470881B}"/>
              </a:ext>
            </a:extLst>
          </p:cNvPr>
          <p:cNvSpPr>
            <a:spLocks noGrp="1"/>
          </p:cNvSpPr>
          <p:nvPr>
            <p:ph type="sldNum" sz="quarter" idx="12"/>
          </p:nvPr>
        </p:nvSpPr>
        <p:spPr>
          <a:xfrm>
            <a:off x="4343400" y="2198688"/>
            <a:ext cx="457200" cy="441325"/>
          </a:xfrm>
        </p:spPr>
        <p:txBody>
          <a:bodyPr/>
          <a:lstStyle>
            <a:lvl1pPr>
              <a:defRPr/>
            </a:lvl1pPr>
          </a:lstStyle>
          <a:p>
            <a:pPr>
              <a:defRPr/>
            </a:pPr>
            <a:fld id="{7DFEF60C-C08E-4EE4-B066-925D39B42802}" type="slidenum">
              <a:rPr lang="en-GB" altLang="en-US"/>
              <a:pPr>
                <a:defRPr/>
              </a:pPr>
              <a:t>‹#›</a:t>
            </a:fld>
            <a:endParaRPr lang="en-GB" altLang="en-US"/>
          </a:p>
        </p:txBody>
      </p:sp>
    </p:spTree>
    <p:extLst>
      <p:ext uri="{BB962C8B-B14F-4D97-AF65-F5344CB8AC3E}">
        <p14:creationId xmlns:p14="http://schemas.microsoft.com/office/powerpoint/2010/main" val="6132200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3" name="Straight Connector 19">
            <a:extLst>
              <a:ext uri="{FF2B5EF4-FFF2-40B4-BE49-F238E27FC236}">
                <a16:creationId xmlns:a16="http://schemas.microsoft.com/office/drawing/2014/main" id="{235B041B-E66F-CB61-C965-EA9D3ED07062}"/>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a:extLst>
              <a:ext uri="{FF2B5EF4-FFF2-40B4-BE49-F238E27FC236}">
                <a16:creationId xmlns:a16="http://schemas.microsoft.com/office/drawing/2014/main" id="{C2B7B612-7314-C51B-5173-3B91553BFC91}"/>
              </a:ext>
            </a:extLst>
          </p:cNvPr>
          <p:cNvSpPr>
            <a:spLocks noGrp="1"/>
          </p:cNvSpPr>
          <p:nvPr>
            <p:ph type="dt" sz="half" idx="10"/>
          </p:nvPr>
        </p:nvSpPr>
        <p:spPr>
          <a:xfrm>
            <a:off x="5791200" y="6410325"/>
            <a:ext cx="3044825" cy="365125"/>
          </a:xfrm>
        </p:spPr>
        <p:txBody>
          <a:bodyPr/>
          <a:lstStyle>
            <a:lvl1pPr>
              <a:defRPr/>
            </a:lvl1pPr>
          </a:lstStyle>
          <a:p>
            <a:pPr>
              <a:defRPr/>
            </a:pPr>
            <a:fld id="{81B84EE0-8343-4111-8513-5CFDA83A8DD1}" type="datetimeFigureOut">
              <a:rPr lang="en-GB"/>
              <a:pPr>
                <a:defRPr/>
              </a:pPr>
              <a:t>09/09/2025</a:t>
            </a:fld>
            <a:endParaRPr lang="en-GB"/>
          </a:p>
        </p:txBody>
      </p:sp>
      <p:sp>
        <p:nvSpPr>
          <p:cNvPr id="5" name="Footer Placeholder 5">
            <a:extLst>
              <a:ext uri="{FF2B5EF4-FFF2-40B4-BE49-F238E27FC236}">
                <a16:creationId xmlns:a16="http://schemas.microsoft.com/office/drawing/2014/main" id="{F4E093EB-5D03-14C5-86E6-40FD11EE5AB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A1C1B432-F2AA-1397-F01A-766A28EB5F87}"/>
              </a:ext>
            </a:extLst>
          </p:cNvPr>
          <p:cNvSpPr>
            <a:spLocks noGrp="1"/>
          </p:cNvSpPr>
          <p:nvPr>
            <p:ph type="sldNum" sz="quarter" idx="12"/>
          </p:nvPr>
        </p:nvSpPr>
        <p:spPr/>
        <p:txBody>
          <a:bodyPr/>
          <a:lstStyle>
            <a:lvl1pPr>
              <a:defRPr/>
            </a:lvl1pPr>
          </a:lstStyle>
          <a:p>
            <a:pPr>
              <a:defRPr/>
            </a:pPr>
            <a:fld id="{659D568D-974A-41D3-9555-DCB40A66476F}" type="slidenum">
              <a:rPr lang="en-GB" altLang="en-US"/>
              <a:pPr>
                <a:defRPr/>
              </a:pPr>
              <a:t>‹#›</a:t>
            </a:fld>
            <a:endParaRPr lang="en-GB" altLang="en-US"/>
          </a:p>
        </p:txBody>
      </p:sp>
    </p:spTree>
    <p:extLst>
      <p:ext uri="{BB962C8B-B14F-4D97-AF65-F5344CB8AC3E}">
        <p14:creationId xmlns:p14="http://schemas.microsoft.com/office/powerpoint/2010/main" val="307397493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2" name="Straight Connector 19">
            <a:extLst>
              <a:ext uri="{FF2B5EF4-FFF2-40B4-BE49-F238E27FC236}">
                <a16:creationId xmlns:a16="http://schemas.microsoft.com/office/drawing/2014/main" id="{6E53F3AF-6A7D-F211-E476-E92EA3CD7300}"/>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20">
            <a:extLst>
              <a:ext uri="{FF2B5EF4-FFF2-40B4-BE49-F238E27FC236}">
                <a16:creationId xmlns:a16="http://schemas.microsoft.com/office/drawing/2014/main" id="{2F0FCBE7-FB8F-8DD3-A8BC-0C9F61F463EC}"/>
              </a:ext>
            </a:extLst>
          </p:cNvPr>
          <p:cNvSpPr>
            <a:spLocks noChangeArrowheads="1"/>
          </p:cNvSpPr>
          <p:nvPr/>
        </p:nvSpPr>
        <p:spPr bwMode="white">
          <a:xfrm>
            <a:off x="0" y="0"/>
            <a:ext cx="9144000" cy="14478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6" name="Rectangle 23">
            <a:extLst>
              <a:ext uri="{FF2B5EF4-FFF2-40B4-BE49-F238E27FC236}">
                <a16:creationId xmlns:a16="http://schemas.microsoft.com/office/drawing/2014/main" id="{95EAA099-640C-C406-AAEA-91CF726A8DCB}"/>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7" name="Rectangle 24">
            <a:extLst>
              <a:ext uri="{FF2B5EF4-FFF2-40B4-BE49-F238E27FC236}">
                <a16:creationId xmlns:a16="http://schemas.microsoft.com/office/drawing/2014/main" id="{78D48860-D4D6-FD1D-D611-D5BDFB63A27F}"/>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8" name="Rectangle 25">
            <a:extLst>
              <a:ext uri="{FF2B5EF4-FFF2-40B4-BE49-F238E27FC236}">
                <a16:creationId xmlns:a16="http://schemas.microsoft.com/office/drawing/2014/main" id="{DC73D5E0-60A5-0A40-A76B-FDF239F59FCC}"/>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9" name="Rectangle 8">
            <a:extLst>
              <a:ext uri="{FF2B5EF4-FFF2-40B4-BE49-F238E27FC236}">
                <a16:creationId xmlns:a16="http://schemas.microsoft.com/office/drawing/2014/main" id="{9FE2AB48-17EC-25F5-090D-A64F0AF861C8}"/>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C397D05A-8F64-45B7-66B3-4D2D9D293D18}"/>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1" name="Straight Connector 10">
            <a:extLst>
              <a:ext uri="{FF2B5EF4-FFF2-40B4-BE49-F238E27FC236}">
                <a16:creationId xmlns:a16="http://schemas.microsoft.com/office/drawing/2014/main" id="{641A28F9-93D8-A4E5-4F50-7B5477844D3B}"/>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2" name="Rectangle 11">
            <a:extLst>
              <a:ext uri="{FF2B5EF4-FFF2-40B4-BE49-F238E27FC236}">
                <a16:creationId xmlns:a16="http://schemas.microsoft.com/office/drawing/2014/main" id="{9E542072-42EB-E91B-5CB1-C572862826E8}"/>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3" name="Oval 12">
            <a:extLst>
              <a:ext uri="{FF2B5EF4-FFF2-40B4-BE49-F238E27FC236}">
                <a16:creationId xmlns:a16="http://schemas.microsoft.com/office/drawing/2014/main" id="{F090E34E-5052-5408-BBF1-D25A2ACEA995}"/>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39DD2F39-574E-B0F4-EEBC-924BB20F9E92}"/>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5" name="Date Placeholder 6">
            <a:extLst>
              <a:ext uri="{FF2B5EF4-FFF2-40B4-BE49-F238E27FC236}">
                <a16:creationId xmlns:a16="http://schemas.microsoft.com/office/drawing/2014/main" id="{9856D167-C74B-0E4C-4A25-5A447FF80959}"/>
              </a:ext>
            </a:extLst>
          </p:cNvPr>
          <p:cNvSpPr>
            <a:spLocks noGrp="1"/>
          </p:cNvSpPr>
          <p:nvPr>
            <p:ph type="dt" sz="half" idx="10"/>
          </p:nvPr>
        </p:nvSpPr>
        <p:spPr/>
        <p:txBody>
          <a:bodyPr/>
          <a:lstStyle>
            <a:lvl1pPr>
              <a:defRPr/>
            </a:lvl1pPr>
          </a:lstStyle>
          <a:p>
            <a:pPr>
              <a:defRPr/>
            </a:pPr>
            <a:fld id="{5183B44A-7F54-4992-92A1-B9B33CBAB2C4}" type="datetimeFigureOut">
              <a:rPr lang="en-GB"/>
              <a:pPr>
                <a:defRPr/>
              </a:pPr>
              <a:t>09/09/2025</a:t>
            </a:fld>
            <a:endParaRPr lang="en-GB"/>
          </a:p>
        </p:txBody>
      </p:sp>
      <p:sp>
        <p:nvSpPr>
          <p:cNvPr id="16" name="Footer Placeholder 7">
            <a:extLst>
              <a:ext uri="{FF2B5EF4-FFF2-40B4-BE49-F238E27FC236}">
                <a16:creationId xmlns:a16="http://schemas.microsoft.com/office/drawing/2014/main" id="{36E7B052-6C89-6809-65FB-C2CCA625838A}"/>
              </a:ext>
            </a:extLst>
          </p:cNvPr>
          <p:cNvSpPr>
            <a:spLocks noGrp="1"/>
          </p:cNvSpPr>
          <p:nvPr>
            <p:ph type="ftr" sz="quarter" idx="11"/>
          </p:nvPr>
        </p:nvSpPr>
        <p:spPr>
          <a:xfrm>
            <a:off x="304800" y="6410325"/>
            <a:ext cx="3581400" cy="365125"/>
          </a:xfrm>
        </p:spPr>
        <p:txBody>
          <a:bodyPr/>
          <a:lstStyle>
            <a:lvl1pPr>
              <a:defRPr/>
            </a:lvl1pPr>
          </a:lstStyle>
          <a:p>
            <a:pPr>
              <a:defRPr/>
            </a:pPr>
            <a:endParaRPr lang="en-GB"/>
          </a:p>
        </p:txBody>
      </p:sp>
      <p:sp>
        <p:nvSpPr>
          <p:cNvPr id="17" name="Slide Number Placeholder 8">
            <a:extLst>
              <a:ext uri="{FF2B5EF4-FFF2-40B4-BE49-F238E27FC236}">
                <a16:creationId xmlns:a16="http://schemas.microsoft.com/office/drawing/2014/main" id="{26D52768-1313-11C6-4620-02B2AB3DBE6A}"/>
              </a:ext>
            </a:extLst>
          </p:cNvPr>
          <p:cNvSpPr>
            <a:spLocks noGrp="1"/>
          </p:cNvSpPr>
          <p:nvPr>
            <p:ph type="sldNum" sz="quarter" idx="12"/>
          </p:nvPr>
        </p:nvSpPr>
        <p:spPr>
          <a:xfrm>
            <a:off x="4343400" y="1042988"/>
            <a:ext cx="457200" cy="441325"/>
          </a:xfrm>
        </p:spPr>
        <p:txBody>
          <a:bodyPr/>
          <a:lstStyle>
            <a:lvl1pPr>
              <a:defRPr/>
            </a:lvl1pPr>
          </a:lstStyle>
          <a:p>
            <a:pPr>
              <a:defRPr/>
            </a:pPr>
            <a:fld id="{347E019D-AF58-425C-939F-1DD28DCB17EB}" type="slidenum">
              <a:rPr lang="en-GB" altLang="en-US"/>
              <a:pPr>
                <a:defRPr/>
              </a:pPr>
              <a:t>‹#›</a:t>
            </a:fld>
            <a:endParaRPr lang="en-GB" altLang="en-US"/>
          </a:p>
        </p:txBody>
      </p:sp>
    </p:spTree>
    <p:extLst>
      <p:ext uri="{BB962C8B-B14F-4D97-AF65-F5344CB8AC3E}">
        <p14:creationId xmlns:p14="http://schemas.microsoft.com/office/powerpoint/2010/main" val="34506998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561470-864B-F0A1-DED8-8AEB7BF8DCDF}"/>
              </a:ext>
            </a:extLst>
          </p:cNvPr>
          <p:cNvSpPr>
            <a:spLocks noGrp="1"/>
          </p:cNvSpPr>
          <p:nvPr>
            <p:ph type="dt" sz="half" idx="10"/>
          </p:nvPr>
        </p:nvSpPr>
        <p:spPr/>
        <p:txBody>
          <a:bodyPr/>
          <a:lstStyle>
            <a:lvl1pPr>
              <a:defRPr/>
            </a:lvl1pPr>
          </a:lstStyle>
          <a:p>
            <a:pPr>
              <a:defRPr/>
            </a:pPr>
            <a:fld id="{7AFD9659-D353-43A9-80A5-2B31DA7AA5ED}" type="datetimeFigureOut">
              <a:rPr lang="en-GB"/>
              <a:pPr>
                <a:defRPr/>
              </a:pPr>
              <a:t>09/09/2025</a:t>
            </a:fld>
            <a:endParaRPr lang="en-GB"/>
          </a:p>
        </p:txBody>
      </p:sp>
      <p:sp>
        <p:nvSpPr>
          <p:cNvPr id="4" name="Footer Placeholder 3">
            <a:extLst>
              <a:ext uri="{FF2B5EF4-FFF2-40B4-BE49-F238E27FC236}">
                <a16:creationId xmlns:a16="http://schemas.microsoft.com/office/drawing/2014/main" id="{49ED6023-8F44-F512-B7E4-3EEEBC37212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1D80F3EE-90D9-06AF-D938-315E31B3974A}"/>
              </a:ext>
            </a:extLst>
          </p:cNvPr>
          <p:cNvSpPr>
            <a:spLocks noGrp="1"/>
          </p:cNvSpPr>
          <p:nvPr>
            <p:ph type="sldNum" sz="quarter" idx="12"/>
          </p:nvPr>
        </p:nvSpPr>
        <p:spPr>
          <a:xfrm>
            <a:off x="4343400" y="1036638"/>
            <a:ext cx="457200" cy="441325"/>
          </a:xfrm>
        </p:spPr>
        <p:txBody>
          <a:bodyPr/>
          <a:lstStyle>
            <a:lvl1pPr>
              <a:defRPr/>
            </a:lvl1pPr>
          </a:lstStyle>
          <a:p>
            <a:pPr>
              <a:defRPr/>
            </a:pPr>
            <a:fld id="{A3752AE6-8800-4C1F-8CF4-9C8D348A1BB0}" type="slidenum">
              <a:rPr lang="en-GB" altLang="en-US"/>
              <a:pPr>
                <a:defRPr/>
              </a:pPr>
              <a:t>‹#›</a:t>
            </a:fld>
            <a:endParaRPr lang="en-GB" altLang="en-US"/>
          </a:p>
        </p:txBody>
      </p:sp>
    </p:spTree>
    <p:extLst>
      <p:ext uri="{BB962C8B-B14F-4D97-AF65-F5344CB8AC3E}">
        <p14:creationId xmlns:p14="http://schemas.microsoft.com/office/powerpoint/2010/main" val="33135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35D5019-EAB0-840F-ED72-421D8415E6CC}"/>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3" name="Rectangle 20">
            <a:extLst>
              <a:ext uri="{FF2B5EF4-FFF2-40B4-BE49-F238E27FC236}">
                <a16:creationId xmlns:a16="http://schemas.microsoft.com/office/drawing/2014/main" id="{7E6EAED0-7B7B-9044-74A6-A54D4D187EC2}"/>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4" name="Rectangle 23">
            <a:extLst>
              <a:ext uri="{FF2B5EF4-FFF2-40B4-BE49-F238E27FC236}">
                <a16:creationId xmlns:a16="http://schemas.microsoft.com/office/drawing/2014/main" id="{AA60A9D5-5FAA-5407-F55B-F00A36884DAC}"/>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5" name="Rectangle 24">
            <a:extLst>
              <a:ext uri="{FF2B5EF4-FFF2-40B4-BE49-F238E27FC236}">
                <a16:creationId xmlns:a16="http://schemas.microsoft.com/office/drawing/2014/main" id="{2B4F6C64-3714-8298-BA66-466E4EDFF792}"/>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6" name="Rectangle 5">
            <a:extLst>
              <a:ext uri="{FF2B5EF4-FFF2-40B4-BE49-F238E27FC236}">
                <a16:creationId xmlns:a16="http://schemas.microsoft.com/office/drawing/2014/main" id="{C18439DD-4C3D-203E-3A3C-CDDCD0EF42A1}"/>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7" name="Rectangle 6">
            <a:extLst>
              <a:ext uri="{FF2B5EF4-FFF2-40B4-BE49-F238E27FC236}">
                <a16:creationId xmlns:a16="http://schemas.microsoft.com/office/drawing/2014/main" id="{365148A4-CC84-4014-1640-2645FFF7F1B8}"/>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8" name="Date Placeholder 1">
            <a:extLst>
              <a:ext uri="{FF2B5EF4-FFF2-40B4-BE49-F238E27FC236}">
                <a16:creationId xmlns:a16="http://schemas.microsoft.com/office/drawing/2014/main" id="{10EEF36E-5C97-6A24-582F-DBFFDCEEA6CF}"/>
              </a:ext>
            </a:extLst>
          </p:cNvPr>
          <p:cNvSpPr>
            <a:spLocks noGrp="1"/>
          </p:cNvSpPr>
          <p:nvPr>
            <p:ph type="dt" sz="half" idx="10"/>
          </p:nvPr>
        </p:nvSpPr>
        <p:spPr/>
        <p:txBody>
          <a:bodyPr/>
          <a:lstStyle>
            <a:lvl1pPr>
              <a:defRPr/>
            </a:lvl1pPr>
          </a:lstStyle>
          <a:p>
            <a:pPr>
              <a:defRPr/>
            </a:pPr>
            <a:fld id="{CBA7E3E5-F7F6-4E6E-9B27-D07F2391DF85}" type="datetimeFigureOut">
              <a:rPr lang="en-GB"/>
              <a:pPr>
                <a:defRPr/>
              </a:pPr>
              <a:t>09/09/2025</a:t>
            </a:fld>
            <a:endParaRPr lang="en-GB"/>
          </a:p>
        </p:txBody>
      </p:sp>
      <p:sp>
        <p:nvSpPr>
          <p:cNvPr id="9" name="Footer Placeholder 2">
            <a:extLst>
              <a:ext uri="{FF2B5EF4-FFF2-40B4-BE49-F238E27FC236}">
                <a16:creationId xmlns:a16="http://schemas.microsoft.com/office/drawing/2014/main" id="{F809D796-7C2D-443E-AC55-E57C693AE994}"/>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3">
            <a:extLst>
              <a:ext uri="{FF2B5EF4-FFF2-40B4-BE49-F238E27FC236}">
                <a16:creationId xmlns:a16="http://schemas.microsoft.com/office/drawing/2014/main" id="{7E91C993-A44D-C7DA-DB15-5203AF961AC9}"/>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6794456D-9D36-4139-A758-E497928FF68E}" type="slidenum">
              <a:rPr lang="en-GB" altLang="en-US"/>
              <a:pPr>
                <a:defRPr/>
              </a:pPr>
              <a:t>‹#›</a:t>
            </a:fld>
            <a:endParaRPr lang="en-GB" altLang="en-US"/>
          </a:p>
        </p:txBody>
      </p:sp>
    </p:spTree>
    <p:extLst>
      <p:ext uri="{BB962C8B-B14F-4D97-AF65-F5344CB8AC3E}">
        <p14:creationId xmlns:p14="http://schemas.microsoft.com/office/powerpoint/2010/main" val="83230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A40945-CAF1-902C-2D14-73E78CB03925}"/>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5" name="Rectangle 20">
            <a:extLst>
              <a:ext uri="{FF2B5EF4-FFF2-40B4-BE49-F238E27FC236}">
                <a16:creationId xmlns:a16="http://schemas.microsoft.com/office/drawing/2014/main" id="{E3A94D73-A778-5EFF-981D-526B00AAF667}"/>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6" name="Rectangle 23">
            <a:extLst>
              <a:ext uri="{FF2B5EF4-FFF2-40B4-BE49-F238E27FC236}">
                <a16:creationId xmlns:a16="http://schemas.microsoft.com/office/drawing/2014/main" id="{18C2F5F6-6CEF-214F-0D0E-AE60BA4D68D7}"/>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7" name="Rectangle 24">
            <a:extLst>
              <a:ext uri="{FF2B5EF4-FFF2-40B4-BE49-F238E27FC236}">
                <a16:creationId xmlns:a16="http://schemas.microsoft.com/office/drawing/2014/main" id="{04F1186A-929E-505A-066B-5F4976C5D4E4}"/>
              </a:ext>
            </a:extLst>
          </p:cNvPr>
          <p:cNvSpPr>
            <a:spLocks noChangeArrowheads="1"/>
          </p:cNvSpPr>
          <p:nvPr/>
        </p:nvSpPr>
        <p:spPr bwMode="white">
          <a:xfrm>
            <a:off x="0" y="0"/>
            <a:ext cx="9144000" cy="119063"/>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8" name="Rectangle 25">
            <a:extLst>
              <a:ext uri="{FF2B5EF4-FFF2-40B4-BE49-F238E27FC236}">
                <a16:creationId xmlns:a16="http://schemas.microsoft.com/office/drawing/2014/main" id="{ADEA6F98-A731-B123-F2A3-AAD671A1AC22}"/>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9" name="Rectangle 8">
            <a:extLst>
              <a:ext uri="{FF2B5EF4-FFF2-40B4-BE49-F238E27FC236}">
                <a16:creationId xmlns:a16="http://schemas.microsoft.com/office/drawing/2014/main" id="{4A065E86-7B1C-F9BB-A11C-D8EB974DAEEA}"/>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B42A0CFA-0B8E-0935-07FB-891193F86ADC}"/>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1" name="Straight Connector 10">
            <a:extLst>
              <a:ext uri="{FF2B5EF4-FFF2-40B4-BE49-F238E27FC236}">
                <a16:creationId xmlns:a16="http://schemas.microsoft.com/office/drawing/2014/main" id="{FFEB449F-D996-73FA-CA85-FB1C13280E59}"/>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2" name="Oval 11">
            <a:extLst>
              <a:ext uri="{FF2B5EF4-FFF2-40B4-BE49-F238E27FC236}">
                <a16:creationId xmlns:a16="http://schemas.microsoft.com/office/drawing/2014/main" id="{ED09EB7F-C7EE-90FE-0164-62897DDA998A}"/>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Oval 12">
            <a:extLst>
              <a:ext uri="{FF2B5EF4-FFF2-40B4-BE49-F238E27FC236}">
                <a16:creationId xmlns:a16="http://schemas.microsoft.com/office/drawing/2014/main" id="{F5E297A1-FB72-D23D-4D75-8F9C3AEC22AE}"/>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ED9A7F2C-2E88-1FD6-F034-419CAC694881}"/>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A3DDF227-2BD9-965B-CA81-E3CA2A80D91D}"/>
              </a:ext>
            </a:extLst>
          </p:cNvPr>
          <p:cNvSpPr>
            <a:spLocks noGrp="1"/>
          </p:cNvSpPr>
          <p:nvPr>
            <p:ph type="sldNum" sz="quarter" idx="10"/>
          </p:nvPr>
        </p:nvSpPr>
        <p:spPr>
          <a:xfrm>
            <a:off x="1371600" y="312738"/>
            <a:ext cx="457200" cy="441325"/>
          </a:xfrm>
        </p:spPr>
        <p:txBody>
          <a:bodyPr/>
          <a:lstStyle>
            <a:lvl1pPr>
              <a:defRPr/>
            </a:lvl1pPr>
          </a:lstStyle>
          <a:p>
            <a:pPr>
              <a:defRPr/>
            </a:pPr>
            <a:fld id="{CBEA5098-88AC-486F-8221-9E94EB5E7F5D}" type="slidenum">
              <a:rPr lang="en-GB" altLang="en-US"/>
              <a:pPr>
                <a:defRPr/>
              </a:pPr>
              <a:t>‹#›</a:t>
            </a:fld>
            <a:endParaRPr lang="en-GB" altLang="en-US"/>
          </a:p>
        </p:txBody>
      </p:sp>
      <p:sp>
        <p:nvSpPr>
          <p:cNvPr id="16" name="Date Placeholder 4">
            <a:extLst>
              <a:ext uri="{FF2B5EF4-FFF2-40B4-BE49-F238E27FC236}">
                <a16:creationId xmlns:a16="http://schemas.microsoft.com/office/drawing/2014/main" id="{28B654CA-A11E-E649-1565-AECC2342492D}"/>
              </a:ext>
            </a:extLst>
          </p:cNvPr>
          <p:cNvSpPr>
            <a:spLocks noGrp="1"/>
          </p:cNvSpPr>
          <p:nvPr>
            <p:ph type="dt" sz="half" idx="11"/>
          </p:nvPr>
        </p:nvSpPr>
        <p:spPr/>
        <p:txBody>
          <a:bodyPr/>
          <a:lstStyle>
            <a:lvl1pPr>
              <a:defRPr/>
            </a:lvl1pPr>
          </a:lstStyle>
          <a:p>
            <a:pPr>
              <a:defRPr/>
            </a:pPr>
            <a:fld id="{6579A4C2-1C8E-453F-807B-04E8A4068551}" type="datetimeFigureOut">
              <a:rPr lang="en-GB"/>
              <a:pPr>
                <a:defRPr/>
              </a:pPr>
              <a:t>09/09/2025</a:t>
            </a:fld>
            <a:endParaRPr lang="en-GB"/>
          </a:p>
        </p:txBody>
      </p:sp>
      <p:sp>
        <p:nvSpPr>
          <p:cNvPr id="17" name="Footer Placeholder 5">
            <a:extLst>
              <a:ext uri="{FF2B5EF4-FFF2-40B4-BE49-F238E27FC236}">
                <a16:creationId xmlns:a16="http://schemas.microsoft.com/office/drawing/2014/main" id="{F145DB84-5ACB-447C-11CD-4610C51DB293}"/>
              </a:ext>
            </a:extLst>
          </p:cNvPr>
          <p:cNvSpPr>
            <a:spLocks noGrp="1"/>
          </p:cNvSpPr>
          <p:nvPr>
            <p:ph type="ftr" sz="quarter" idx="12"/>
          </p:nvPr>
        </p:nvSpPr>
        <p:spPr>
          <a:xfrm>
            <a:off x="301625" y="6410325"/>
            <a:ext cx="3382963" cy="366713"/>
          </a:xfrm>
        </p:spPr>
        <p:txBody>
          <a:bodyPr/>
          <a:lstStyle>
            <a:lvl1pPr>
              <a:defRPr/>
            </a:lvl1pPr>
          </a:lstStyle>
          <a:p>
            <a:pPr>
              <a:defRPr/>
            </a:pPr>
            <a:endParaRPr lang="en-GB"/>
          </a:p>
        </p:txBody>
      </p:sp>
    </p:spTree>
    <p:extLst>
      <p:ext uri="{BB962C8B-B14F-4D97-AF65-F5344CB8AC3E}">
        <p14:creationId xmlns:p14="http://schemas.microsoft.com/office/powerpoint/2010/main" val="9889693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3E1E9AEC-8DEB-7D05-C959-EEB2271FFEDF}"/>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6" name="Rectangle 20">
            <a:extLst>
              <a:ext uri="{FF2B5EF4-FFF2-40B4-BE49-F238E27FC236}">
                <a16:creationId xmlns:a16="http://schemas.microsoft.com/office/drawing/2014/main" id="{F83344F6-BFFF-6AB6-0483-676E46F6EA05}"/>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id="{54C03F7F-DF7B-9496-C3B5-854D6D1AA117}"/>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8" name="Rectangle 24">
            <a:extLst>
              <a:ext uri="{FF2B5EF4-FFF2-40B4-BE49-F238E27FC236}">
                <a16:creationId xmlns:a16="http://schemas.microsoft.com/office/drawing/2014/main" id="{21C36712-4921-12B9-CEF9-D23617A5BA00}"/>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9" name="Rectangle 25">
            <a:extLst>
              <a:ext uri="{FF2B5EF4-FFF2-40B4-BE49-F238E27FC236}">
                <a16:creationId xmlns:a16="http://schemas.microsoft.com/office/drawing/2014/main" id="{5E2460E2-ECD0-03E6-0ADE-971B25446A16}"/>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12F85608-E40C-7400-517A-4366FC7BDF1B}"/>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1" name="Rectangle 10">
            <a:extLst>
              <a:ext uri="{FF2B5EF4-FFF2-40B4-BE49-F238E27FC236}">
                <a16:creationId xmlns:a16="http://schemas.microsoft.com/office/drawing/2014/main" id="{5F22DDCD-5112-E095-8AAB-F9A09548E8C1}"/>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B864F2A6-D120-7014-4FBB-13F831CE2CB6}"/>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3" name="Oval 12">
            <a:extLst>
              <a:ext uri="{FF2B5EF4-FFF2-40B4-BE49-F238E27FC236}">
                <a16:creationId xmlns:a16="http://schemas.microsoft.com/office/drawing/2014/main" id="{B50D3E16-F434-BAB1-BCBD-ADECA31AC463}"/>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B1932130-31D8-511A-0C99-812DB06360DA}"/>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1AAEFC39-61F6-A74A-F781-7B8D1BE6F89E}"/>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B223A092-DE98-C402-106E-3F54354B4DAD}"/>
              </a:ext>
            </a:extLst>
          </p:cNvPr>
          <p:cNvSpPr>
            <a:spLocks noGrp="1"/>
          </p:cNvSpPr>
          <p:nvPr>
            <p:ph type="sldNum" sz="quarter" idx="10"/>
          </p:nvPr>
        </p:nvSpPr>
        <p:spPr>
          <a:xfrm>
            <a:off x="1371600" y="312738"/>
            <a:ext cx="457200" cy="441325"/>
          </a:xfrm>
        </p:spPr>
        <p:txBody>
          <a:bodyPr/>
          <a:lstStyle>
            <a:lvl1pPr>
              <a:defRPr/>
            </a:lvl1pPr>
          </a:lstStyle>
          <a:p>
            <a:pPr>
              <a:defRPr/>
            </a:pPr>
            <a:fld id="{76EA1B50-3BF9-4FE9-AFDA-66F5D3B6B75A}" type="slidenum">
              <a:rPr lang="en-GB" altLang="en-US"/>
              <a:pPr>
                <a:defRPr/>
              </a:pPr>
              <a:t>‹#›</a:t>
            </a:fld>
            <a:endParaRPr lang="en-GB" altLang="en-US"/>
          </a:p>
        </p:txBody>
      </p:sp>
      <p:sp>
        <p:nvSpPr>
          <p:cNvPr id="17" name="Date Placeholder 4">
            <a:extLst>
              <a:ext uri="{FF2B5EF4-FFF2-40B4-BE49-F238E27FC236}">
                <a16:creationId xmlns:a16="http://schemas.microsoft.com/office/drawing/2014/main" id="{6B816141-0809-C1D2-B85E-B53109DFAF64}"/>
              </a:ext>
            </a:extLst>
          </p:cNvPr>
          <p:cNvSpPr>
            <a:spLocks noGrp="1"/>
          </p:cNvSpPr>
          <p:nvPr>
            <p:ph type="dt" sz="half" idx="11"/>
          </p:nvPr>
        </p:nvSpPr>
        <p:spPr>
          <a:xfrm>
            <a:off x="5788025" y="6405563"/>
            <a:ext cx="3044825" cy="365125"/>
          </a:xfrm>
        </p:spPr>
        <p:txBody>
          <a:bodyPr/>
          <a:lstStyle>
            <a:lvl1pPr>
              <a:defRPr/>
            </a:lvl1pPr>
          </a:lstStyle>
          <a:p>
            <a:pPr>
              <a:defRPr/>
            </a:pPr>
            <a:fld id="{E3AD0838-C56C-47B0-B0E2-5B098F825141}" type="datetimeFigureOut">
              <a:rPr lang="en-GB"/>
              <a:pPr>
                <a:defRPr/>
              </a:pPr>
              <a:t>09/09/2025</a:t>
            </a:fld>
            <a:endParaRPr lang="en-GB"/>
          </a:p>
        </p:txBody>
      </p:sp>
      <p:sp>
        <p:nvSpPr>
          <p:cNvPr id="18" name="Footer Placeholder 5">
            <a:extLst>
              <a:ext uri="{FF2B5EF4-FFF2-40B4-BE49-F238E27FC236}">
                <a16:creationId xmlns:a16="http://schemas.microsoft.com/office/drawing/2014/main" id="{7AF2923C-7332-F49C-5B13-9925103C6CCA}"/>
              </a:ext>
            </a:extLst>
          </p:cNvPr>
          <p:cNvSpPr>
            <a:spLocks noGrp="1"/>
          </p:cNvSpPr>
          <p:nvPr>
            <p:ph type="ftr" sz="quarter" idx="12"/>
          </p:nvPr>
        </p:nvSpPr>
        <p:spPr>
          <a:xfrm>
            <a:off x="301625" y="6410325"/>
            <a:ext cx="3584575" cy="366713"/>
          </a:xfrm>
        </p:spPr>
        <p:txBody>
          <a:bodyPr/>
          <a:lstStyle>
            <a:lvl1pPr>
              <a:defRPr/>
            </a:lvl1pPr>
          </a:lstStyle>
          <a:p>
            <a:pPr>
              <a:defRPr/>
            </a:pPr>
            <a:endParaRPr lang="en-GB"/>
          </a:p>
        </p:txBody>
      </p:sp>
    </p:spTree>
    <p:extLst>
      <p:ext uri="{BB962C8B-B14F-4D97-AF65-F5344CB8AC3E}">
        <p14:creationId xmlns:p14="http://schemas.microsoft.com/office/powerpoint/2010/main" val="124671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494648FC-9E5D-D180-950D-E0934FD2373C}"/>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1027" name="Rectangle 15">
            <a:extLst>
              <a:ext uri="{FF2B5EF4-FFF2-40B4-BE49-F238E27FC236}">
                <a16:creationId xmlns:a16="http://schemas.microsoft.com/office/drawing/2014/main" id="{A48FE9CE-0F3D-E124-8EA5-5A5D429766B1}"/>
              </a:ext>
            </a:extLst>
          </p:cNvPr>
          <p:cNvSpPr>
            <a:spLocks noChangeArrowheads="1"/>
          </p:cNvSpPr>
          <p:nvPr/>
        </p:nvSpPr>
        <p:spPr bwMode="white">
          <a:xfrm>
            <a:off x="0" y="0"/>
            <a:ext cx="9144000" cy="1393825"/>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1028" name="Rectangle 17">
            <a:extLst>
              <a:ext uri="{FF2B5EF4-FFF2-40B4-BE49-F238E27FC236}">
                <a16:creationId xmlns:a16="http://schemas.microsoft.com/office/drawing/2014/main" id="{8AC271F1-EE45-CFB0-EBD4-26A7EE411617}"/>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1029" name="Rectangle 18">
            <a:extLst>
              <a:ext uri="{FF2B5EF4-FFF2-40B4-BE49-F238E27FC236}">
                <a16:creationId xmlns:a16="http://schemas.microsoft.com/office/drawing/2014/main" id="{E2EBE333-ED1E-219A-9599-16CAA919B318}"/>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defRPr/>
            </a:pPr>
            <a:endParaRPr lang="en-US" altLang="en-US"/>
          </a:p>
        </p:txBody>
      </p:sp>
      <p:sp>
        <p:nvSpPr>
          <p:cNvPr id="9" name="Rectangle 8">
            <a:extLst>
              <a:ext uri="{FF2B5EF4-FFF2-40B4-BE49-F238E27FC236}">
                <a16:creationId xmlns:a16="http://schemas.microsoft.com/office/drawing/2014/main" id="{CE8A9D43-77B8-D5C4-A152-C48247F5CF62}"/>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4" name="Date Placeholder 13">
            <a:extLst>
              <a:ext uri="{FF2B5EF4-FFF2-40B4-BE49-F238E27FC236}">
                <a16:creationId xmlns:a16="http://schemas.microsoft.com/office/drawing/2014/main" id="{751F7683-8C42-66E4-049A-0EA4678BBE79}"/>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cs typeface="Arial" charset="0"/>
              </a:defRPr>
            </a:lvl1pPr>
          </a:lstStyle>
          <a:p>
            <a:pPr>
              <a:defRPr/>
            </a:pPr>
            <a:fld id="{6F40B901-F427-48AE-99A7-EE7F725276D5}" type="datetimeFigureOut">
              <a:rPr lang="en-GB"/>
              <a:pPr>
                <a:defRPr/>
              </a:pPr>
              <a:t>09/09/2025</a:t>
            </a:fld>
            <a:endParaRPr lang="en-GB"/>
          </a:p>
        </p:txBody>
      </p:sp>
      <p:sp>
        <p:nvSpPr>
          <p:cNvPr id="3" name="Footer Placeholder 2">
            <a:extLst>
              <a:ext uri="{FF2B5EF4-FFF2-40B4-BE49-F238E27FC236}">
                <a16:creationId xmlns:a16="http://schemas.microsoft.com/office/drawing/2014/main" id="{732F20E0-42CA-9AC6-BA67-2B7FD0F88D39}"/>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cs typeface="Arial" charset="0"/>
              </a:defRPr>
            </a:lvl1pPr>
          </a:lstStyle>
          <a:p>
            <a:pPr>
              <a:defRPr/>
            </a:pPr>
            <a:endParaRPr lang="en-GB"/>
          </a:p>
        </p:txBody>
      </p:sp>
      <p:sp>
        <p:nvSpPr>
          <p:cNvPr id="8" name="Rectangle 7">
            <a:extLst>
              <a:ext uri="{FF2B5EF4-FFF2-40B4-BE49-F238E27FC236}">
                <a16:creationId xmlns:a16="http://schemas.microsoft.com/office/drawing/2014/main" id="{EEACFAF4-A25C-557A-2A28-69BE219576B8}"/>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0" name="Straight Connector 9">
            <a:extLst>
              <a:ext uri="{FF2B5EF4-FFF2-40B4-BE49-F238E27FC236}">
                <a16:creationId xmlns:a16="http://schemas.microsoft.com/office/drawing/2014/main" id="{22B01031-4AAD-56DF-9E0C-654E8E363B5F}"/>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2" name="Oval 11">
            <a:extLst>
              <a:ext uri="{FF2B5EF4-FFF2-40B4-BE49-F238E27FC236}">
                <a16:creationId xmlns:a16="http://schemas.microsoft.com/office/drawing/2014/main" id="{B87DCC51-84BD-25C6-92E2-D22FCFEB3433}"/>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a:extLst>
              <a:ext uri="{FF2B5EF4-FFF2-40B4-BE49-F238E27FC236}">
                <a16:creationId xmlns:a16="http://schemas.microsoft.com/office/drawing/2014/main" id="{C5E5DA65-ED38-0120-11FA-B7FD25AD5692}"/>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a:extLst>
              <a:ext uri="{FF2B5EF4-FFF2-40B4-BE49-F238E27FC236}">
                <a16:creationId xmlns:a16="http://schemas.microsoft.com/office/drawing/2014/main" id="{4E71CB0E-1A9C-ADEE-9EA9-D8A0E1CB5E55}"/>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pPr>
              <a:defRPr/>
            </a:pPr>
            <a:fld id="{29F9260F-97B6-4287-B0C9-1D3F1FB0814D}" type="slidenum">
              <a:rPr lang="en-GB" altLang="en-US"/>
              <a:pPr>
                <a:defRPr/>
              </a:pPr>
              <a:t>‹#›</a:t>
            </a:fld>
            <a:endParaRPr lang="en-GB" altLang="en-US"/>
          </a:p>
        </p:txBody>
      </p:sp>
      <p:sp>
        <p:nvSpPr>
          <p:cNvPr id="1038" name="Title Placeholder 21">
            <a:extLst>
              <a:ext uri="{FF2B5EF4-FFF2-40B4-BE49-F238E27FC236}">
                <a16:creationId xmlns:a16="http://schemas.microsoft.com/office/drawing/2014/main" id="{76368C12-113D-9A35-59D9-2EEADB96D1A1}"/>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5C9EAB2E-A8E1-B5DA-A6A3-540F3205B5B8}"/>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Queens%20Drive%20logo%20blue.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Queens%20Drive%20logo%20blue.jp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Queens%20Drive%20logo%20blue.jpg" TargetMode="Externa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Queens%20Drive%20logo%20blue.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Queens%20Drive%20logo%20blue.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Queens%20Drive%20logo%20blue.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mailto:secretary@queensdrive.lancs.sch.uk" TargetMode="External"/><Relationship Id="rId4" Type="http://schemas.openxmlformats.org/officeDocument/2006/relationships/image" Target="Queens%20Drive%20logo%20blue.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46859B6-DBCA-1670-B4F9-890B4CC34B3A}"/>
              </a:ext>
            </a:extLst>
          </p:cNvPr>
          <p:cNvSpPr>
            <a:spLocks noGrp="1"/>
          </p:cNvSpPr>
          <p:nvPr>
            <p:ph type="title"/>
          </p:nvPr>
        </p:nvSpPr>
        <p:spPr>
          <a:xfrm>
            <a:off x="271463" y="828675"/>
            <a:ext cx="8534400" cy="758825"/>
          </a:xfrm>
        </p:spPr>
        <p:txBody>
          <a:bodyPr/>
          <a:lstStyle/>
          <a:p>
            <a:r>
              <a:rPr lang="en-US" altLang="en-US" sz="4400" b="1">
                <a:solidFill>
                  <a:schemeClr val="tx1"/>
                </a:solidFill>
                <a:latin typeface="Tempus Sans ITC" panose="04020404030007020202" pitchFamily="82" charset="0"/>
              </a:rPr>
              <a:t>Meet the Teacher</a:t>
            </a:r>
            <a:br>
              <a:rPr lang="en-US" altLang="en-US" sz="4400" b="1">
                <a:solidFill>
                  <a:schemeClr val="tx1"/>
                </a:solidFill>
                <a:latin typeface="Tempus Sans ITC" panose="04020404030007020202" pitchFamily="82" charset="0"/>
              </a:rPr>
            </a:br>
            <a:r>
              <a:rPr lang="en-US" altLang="en-US" sz="4400" b="1">
                <a:solidFill>
                  <a:schemeClr val="tx1"/>
                </a:solidFill>
                <a:latin typeface="Tempus Sans ITC" panose="04020404030007020202" pitchFamily="82" charset="0"/>
              </a:rPr>
              <a:t> Year One</a:t>
            </a:r>
            <a:endParaRPr lang="en-GB" altLang="en-US" sz="4400" b="1">
              <a:solidFill>
                <a:schemeClr val="tx1"/>
              </a:solidFill>
              <a:latin typeface="Tempus Sans ITC" panose="04020404030007020202" pitchFamily="82" charset="0"/>
            </a:endParaRPr>
          </a:p>
        </p:txBody>
      </p:sp>
      <p:sp>
        <p:nvSpPr>
          <p:cNvPr id="8" name="Content Placeholder 7">
            <a:extLst>
              <a:ext uri="{FF2B5EF4-FFF2-40B4-BE49-F238E27FC236}">
                <a16:creationId xmlns:a16="http://schemas.microsoft.com/office/drawing/2014/main" id="{D51D104B-84CF-106A-797F-DDB118032898}"/>
              </a:ext>
            </a:extLst>
          </p:cNvPr>
          <p:cNvSpPr>
            <a:spLocks noGrp="1"/>
          </p:cNvSpPr>
          <p:nvPr>
            <p:ph sz="quarter" idx="1"/>
          </p:nvPr>
        </p:nvSpPr>
        <p:spPr>
          <a:xfrm>
            <a:off x="271145" y="1466215"/>
            <a:ext cx="8534718" cy="5140960"/>
          </a:xfrm>
        </p:spPr>
        <p:txBody>
          <a:bodyPr/>
          <a:lstStyle/>
          <a:p>
            <a:pPr marL="0" indent="0" algn="ctr">
              <a:buNone/>
              <a:defRPr/>
            </a:pPr>
            <a:r>
              <a:rPr lang="en-GB" sz="3200" b="1" dirty="0">
                <a:effectLst>
                  <a:outerShdw blurRad="38100" dist="38100" dir="2700000" algn="tl">
                    <a:srgbClr val="000000">
                      <a:alpha val="43137"/>
                    </a:srgbClr>
                  </a:outerShdw>
                </a:effectLst>
                <a:latin typeface="Tempus Sans ITC"/>
              </a:rPr>
              <a:t>The Year One teachers are… </a:t>
            </a:r>
            <a:br>
              <a:rPr lang="en-GB" sz="3200" b="1" dirty="0">
                <a:effectLst>
                  <a:outerShdw blurRad="38100" dist="38100" dir="2700000" algn="tl">
                    <a:srgbClr val="000000">
                      <a:alpha val="43137"/>
                    </a:srgbClr>
                  </a:outerShdw>
                </a:effectLst>
                <a:latin typeface="Tempus Sans ITC" pitchFamily="82" charset="0"/>
              </a:rPr>
            </a:br>
            <a:r>
              <a:rPr lang="en-GB" sz="3200" b="1" dirty="0">
                <a:effectLst>
                  <a:outerShdw blurRad="38100" dist="38100" dir="2700000" algn="tl">
                    <a:srgbClr val="000000">
                      <a:alpha val="43137"/>
                    </a:srgbClr>
                  </a:outerShdw>
                </a:effectLst>
                <a:latin typeface="Tempus Sans ITC"/>
              </a:rPr>
              <a:t>Class 3 Miss Simmons  (Monday-Thursday) </a:t>
            </a:r>
            <a:endParaRPr lang="en-US" sz="3200" b="1">
              <a:effectLst>
                <a:outerShdw blurRad="38100" dist="38100" dir="2700000" algn="tl">
                  <a:srgbClr val="000000">
                    <a:alpha val="43137"/>
                  </a:srgbClr>
                </a:outerShdw>
              </a:effectLst>
              <a:latin typeface="Tempus Sans ITC"/>
            </a:endParaRPr>
          </a:p>
          <a:p>
            <a:pPr marL="0" indent="0" algn="ctr">
              <a:buNone/>
              <a:defRPr/>
            </a:pPr>
            <a:r>
              <a:rPr lang="en-GB" sz="3200" b="1" dirty="0">
                <a:effectLst>
                  <a:outerShdw blurRad="38100" dist="38100" dir="2700000" algn="tl">
                    <a:srgbClr val="000000">
                      <a:alpha val="43137"/>
                    </a:srgbClr>
                  </a:outerShdw>
                </a:effectLst>
                <a:latin typeface="Tempus Sans ITC"/>
              </a:rPr>
              <a:t>Mrs Farrell ( Friday)</a:t>
            </a:r>
            <a:br>
              <a:rPr lang="en-GB" sz="3200" b="1" dirty="0">
                <a:effectLst>
                  <a:outerShdw blurRad="38100" dist="38100" dir="2700000" algn="tl">
                    <a:srgbClr val="000000">
                      <a:alpha val="43137"/>
                    </a:srgbClr>
                  </a:outerShdw>
                </a:effectLst>
                <a:latin typeface="Tempus Sans ITC" pitchFamily="82" charset="0"/>
              </a:rPr>
            </a:br>
            <a:r>
              <a:rPr lang="en-GB" sz="3200" b="1" dirty="0">
                <a:effectLst>
                  <a:outerShdw blurRad="38100" dist="38100" dir="2700000" algn="tl">
                    <a:srgbClr val="000000">
                      <a:alpha val="43137"/>
                    </a:srgbClr>
                  </a:outerShdw>
                </a:effectLst>
                <a:latin typeface="Tempus Sans ITC"/>
              </a:rPr>
              <a:t> Class 4 Mr Pearce </a:t>
            </a:r>
            <a:endParaRPr lang="en-US" sz="3200" b="1">
              <a:effectLst>
                <a:outerShdw blurRad="38100" dist="38100" dir="2700000" algn="tl">
                  <a:srgbClr val="000000">
                    <a:alpha val="43137"/>
                  </a:srgbClr>
                </a:outerShdw>
              </a:effectLst>
              <a:latin typeface="Tempus Sans ITC"/>
            </a:endParaRPr>
          </a:p>
          <a:p>
            <a:pPr marL="0" indent="0" algn="ctr">
              <a:buFont typeface="Wingdings 2" panose="05020102010507070707" pitchFamily="18" charset="2"/>
              <a:buNone/>
              <a:defRPr/>
            </a:pPr>
            <a:r>
              <a:rPr lang="en-US" sz="3200" b="1" dirty="0">
                <a:effectLst>
                  <a:outerShdw blurRad="38100" dist="38100" dir="2700000" algn="tl">
                    <a:srgbClr val="000000">
                      <a:alpha val="43137"/>
                    </a:srgbClr>
                  </a:outerShdw>
                </a:effectLst>
                <a:latin typeface="Tempus Sans ITC" pitchFamily="82" charset="0"/>
              </a:rPr>
              <a:t>The Year One teaching assistants are…</a:t>
            </a:r>
            <a:endParaRPr lang="en-GB" sz="3200" b="1" dirty="0">
              <a:effectLst>
                <a:outerShdw blurRad="38100" dist="38100" dir="2700000" algn="tl">
                  <a:srgbClr val="000000">
                    <a:alpha val="43137"/>
                  </a:srgbClr>
                </a:outerShdw>
              </a:effectLst>
              <a:latin typeface="Tempus Sans ITC" pitchFamily="82" charset="0"/>
            </a:endParaRPr>
          </a:p>
          <a:p>
            <a:pPr marL="0" indent="0" algn="ctr">
              <a:buNone/>
              <a:defRPr/>
            </a:pPr>
            <a:r>
              <a:rPr lang="en-GB" sz="3200" b="1" dirty="0">
                <a:effectLst>
                  <a:outerShdw blurRad="38100" dist="38100" dir="2700000" algn="tl">
                    <a:srgbClr val="000000">
                      <a:alpha val="43137"/>
                    </a:srgbClr>
                  </a:outerShdw>
                </a:effectLst>
                <a:latin typeface="Tempus Sans ITC"/>
              </a:rPr>
              <a:t>Miss Best, Miss Gregson, Mrs Singh.  We also have additional teacher assistants supporting  some children with additional needs.  </a:t>
            </a:r>
            <a:br>
              <a:rPr lang="en-GB" sz="3600" b="1" dirty="0">
                <a:effectLst>
                  <a:outerShdw blurRad="38100" dist="38100" dir="2700000" algn="tl">
                    <a:srgbClr val="000000">
                      <a:alpha val="43137"/>
                    </a:srgbClr>
                  </a:outerShdw>
                </a:effectLst>
                <a:latin typeface="Tempus Sans ITC" pitchFamily="82" charset="0"/>
              </a:rPr>
            </a:br>
            <a:br>
              <a:rPr lang="en-GB" sz="3600" b="1" dirty="0">
                <a:effectLst>
                  <a:outerShdw blurRad="38100" dist="38100" dir="2700000" algn="tl">
                    <a:srgbClr val="000000">
                      <a:alpha val="43137"/>
                    </a:srgbClr>
                  </a:outerShdw>
                </a:effectLst>
                <a:latin typeface="Tempus Sans ITC" pitchFamily="82" charset="0"/>
              </a:rPr>
            </a:br>
            <a:endParaRPr lang="en-GB" sz="3600" dirty="0"/>
          </a:p>
        </p:txBody>
      </p:sp>
      <p:pic>
        <p:nvPicPr>
          <p:cNvPr id="16388" name="Picture 2" descr="Queens%20Drive%20logo%20blue.jpg">
            <a:extLst>
              <a:ext uri="{FF2B5EF4-FFF2-40B4-BE49-F238E27FC236}">
                <a16:creationId xmlns:a16="http://schemas.microsoft.com/office/drawing/2014/main" id="{83F636DC-205E-918B-5B7F-133D15D1BD5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5650" y="236538"/>
            <a:ext cx="12319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Queens%20Drive%20logo%20blue.jpg">
            <a:extLst>
              <a:ext uri="{FF2B5EF4-FFF2-40B4-BE49-F238E27FC236}">
                <a16:creationId xmlns:a16="http://schemas.microsoft.com/office/drawing/2014/main" id="{0F959454-35E0-4813-FDA6-6ADBCF0F80B2}"/>
              </a:ext>
            </a:extLst>
          </p:cNvPr>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7451725" y="252413"/>
            <a:ext cx="11541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ECF426C-87FF-A072-2A06-0BDD667B7BB2}"/>
              </a:ext>
            </a:extLst>
          </p:cNvPr>
          <p:cNvSpPr>
            <a:spLocks noGrp="1"/>
          </p:cNvSpPr>
          <p:nvPr>
            <p:ph type="title"/>
          </p:nvPr>
        </p:nvSpPr>
        <p:spPr>
          <a:xfrm>
            <a:off x="296863" y="415925"/>
            <a:ext cx="8534400" cy="758825"/>
          </a:xfrm>
        </p:spPr>
        <p:txBody>
          <a:bodyPr/>
          <a:lstStyle/>
          <a:p>
            <a:r>
              <a:rPr lang="en-US" altLang="en-US" sz="5400" b="1">
                <a:solidFill>
                  <a:schemeClr val="tx1"/>
                </a:solidFill>
                <a:latin typeface="Tempus Sans ITC" panose="04020404030007020202" pitchFamily="82" charset="0"/>
              </a:rPr>
              <a:t>Handwriting</a:t>
            </a:r>
          </a:p>
        </p:txBody>
      </p:sp>
      <p:pic>
        <p:nvPicPr>
          <p:cNvPr id="30723" name="Picture 5">
            <a:extLst>
              <a:ext uri="{FF2B5EF4-FFF2-40B4-BE49-F238E27FC236}">
                <a16:creationId xmlns:a16="http://schemas.microsoft.com/office/drawing/2014/main" id="{6CA424E6-F5CA-5785-5574-0EC3BE7DAF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888" y="250825"/>
            <a:ext cx="121285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a:extLst>
              <a:ext uri="{FF2B5EF4-FFF2-40B4-BE49-F238E27FC236}">
                <a16:creationId xmlns:a16="http://schemas.microsoft.com/office/drawing/2014/main" id="{71AAE3C9-454E-8C9C-5AA5-FF729E14F6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68275"/>
            <a:ext cx="10160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a:extLst>
              <a:ext uri="{FF2B5EF4-FFF2-40B4-BE49-F238E27FC236}">
                <a16:creationId xmlns:a16="http://schemas.microsoft.com/office/drawing/2014/main" id="{F438AE5D-BA3F-D95C-B7E3-4123F0AF70C3}"/>
              </a:ext>
            </a:extLst>
          </p:cNvPr>
          <p:cNvSpPr>
            <a:spLocks noGrp="1" noChangeArrowheads="1"/>
          </p:cNvSpPr>
          <p:nvPr>
            <p:ph sz="quarter" idx="1"/>
          </p:nvPr>
        </p:nvSpPr>
        <p:spPr>
          <a:xfrm>
            <a:off x="328613" y="1422400"/>
            <a:ext cx="8504237" cy="4832350"/>
          </a:xfrm>
        </p:spPr>
        <p:txBody>
          <a:bodyPr>
            <a:spAutoFit/>
          </a:bodyPr>
          <a:lstStyle/>
          <a:p>
            <a:pPr marL="0" indent="0" eaLnBrk="1" hangingPunct="1">
              <a:spcBef>
                <a:spcPct val="0"/>
              </a:spcBef>
              <a:buClrTx/>
              <a:buSzTx/>
              <a:buFont typeface="Wingdings 2" panose="05020102010507070707" pitchFamily="18" charset="2"/>
              <a:buNone/>
              <a:defRPr/>
            </a:pPr>
            <a:r>
              <a:rPr lang="en-US" altLang="en-US" sz="2800" dirty="0">
                <a:latin typeface="Comic Sans MS"/>
              </a:rPr>
              <a:t>All children write using the </a:t>
            </a:r>
            <a:r>
              <a:rPr lang="en-US" altLang="en-US" sz="2800" dirty="0" err="1">
                <a:latin typeface="Comic Sans MS"/>
              </a:rPr>
              <a:t>Penpals</a:t>
            </a:r>
            <a:r>
              <a:rPr lang="en-US" altLang="en-US" sz="2800" dirty="0">
                <a:latin typeface="Comic Sans MS"/>
              </a:rPr>
              <a:t> Handwriting Style and are encouraged to: </a:t>
            </a:r>
            <a:endParaRPr lang="en-GB" altLang="en-US" sz="2800" dirty="0">
              <a:latin typeface="Comic Sans MS"/>
            </a:endParaRPr>
          </a:p>
          <a:p>
            <a:pPr marL="285750" indent="-285750" eaLnBrk="1" hangingPunct="1">
              <a:spcBef>
                <a:spcPct val="0"/>
              </a:spcBef>
              <a:buClrTx/>
              <a:buSzTx/>
              <a:buFont typeface="Wingdings" panose="05000000000000000000" pitchFamily="2" charset="2"/>
              <a:buChar char="q"/>
              <a:defRPr/>
            </a:pPr>
            <a:r>
              <a:rPr lang="en-GB" altLang="en-US" sz="2800" dirty="0">
                <a:latin typeface="Comic Sans MS"/>
              </a:rPr>
              <a:t> Start and finish letters in the right place </a:t>
            </a:r>
          </a:p>
          <a:p>
            <a:pPr marL="285750" indent="-285750" eaLnBrk="1" hangingPunct="1">
              <a:spcBef>
                <a:spcPct val="0"/>
              </a:spcBef>
              <a:buClrTx/>
              <a:buSzTx/>
              <a:buFont typeface="Wingdings" panose="05000000000000000000" pitchFamily="2" charset="2"/>
              <a:buChar char="q"/>
              <a:defRPr/>
            </a:pPr>
            <a:r>
              <a:rPr lang="en-GB" altLang="en-US" sz="2800" dirty="0">
                <a:latin typeface="Comic Sans MS"/>
              </a:rPr>
              <a:t> Write capital letters correctly</a:t>
            </a:r>
          </a:p>
          <a:p>
            <a:pPr marL="285750" indent="-285750" eaLnBrk="1" hangingPunct="1">
              <a:spcBef>
                <a:spcPct val="0"/>
              </a:spcBef>
              <a:buClrTx/>
              <a:buSzTx/>
              <a:buFont typeface="Wingdings" panose="05000000000000000000" pitchFamily="2" charset="2"/>
              <a:buChar char="q"/>
              <a:defRPr/>
            </a:pPr>
            <a:r>
              <a:rPr lang="en-GB" altLang="en-US" sz="2800" dirty="0">
                <a:latin typeface="Comic Sans MS"/>
              </a:rPr>
              <a:t>Write letters on the line</a:t>
            </a:r>
          </a:p>
          <a:p>
            <a:pPr marL="285750" indent="-285750" eaLnBrk="1" hangingPunct="1">
              <a:spcBef>
                <a:spcPct val="0"/>
              </a:spcBef>
              <a:buClrTx/>
              <a:buSzTx/>
              <a:buFont typeface="Wingdings" panose="05000000000000000000" pitchFamily="2" charset="2"/>
              <a:buChar char="q"/>
              <a:defRPr/>
            </a:pPr>
            <a:r>
              <a:rPr lang="en-GB" altLang="en-US" sz="2800" dirty="0">
                <a:latin typeface="Comic Sans MS"/>
              </a:rPr>
              <a:t> Use spaces between words</a:t>
            </a:r>
          </a:p>
          <a:p>
            <a:pPr marL="285750" indent="-285750" eaLnBrk="1" hangingPunct="1">
              <a:spcBef>
                <a:spcPct val="0"/>
              </a:spcBef>
              <a:buClrTx/>
              <a:buSzTx/>
              <a:buFont typeface="Wingdings" panose="05000000000000000000" pitchFamily="2" charset="2"/>
              <a:buChar char="q"/>
              <a:defRPr/>
            </a:pPr>
            <a:r>
              <a:rPr lang="en-US" altLang="en-US" sz="2800" dirty="0">
                <a:latin typeface="Comic Sans MS"/>
              </a:rPr>
              <a:t> Use memorable phrases to help them with their letter formation</a:t>
            </a:r>
          </a:p>
          <a:p>
            <a:pPr marL="285750" indent="-285750" eaLnBrk="1" hangingPunct="1">
              <a:spcBef>
                <a:spcPct val="0"/>
              </a:spcBef>
              <a:buClrTx/>
              <a:buSzTx/>
              <a:buFont typeface="Wingdings" panose="05000000000000000000" pitchFamily="2" charset="2"/>
              <a:buChar char="q"/>
              <a:defRPr/>
            </a:pPr>
            <a:r>
              <a:rPr lang="en-US" altLang="en-US" sz="2800" err="1">
                <a:latin typeface="Comic Sans MS"/>
              </a:rPr>
              <a:t>Recognise</a:t>
            </a:r>
            <a:r>
              <a:rPr lang="en-US" altLang="en-US" sz="2800" dirty="0">
                <a:latin typeface="Comic Sans MS"/>
              </a:rPr>
              <a:t> the handwriting families </a:t>
            </a:r>
            <a:endParaRPr lang="en-GB" altLang="en-US" sz="2800">
              <a:latin typeface="Comic Sans MS"/>
            </a:endParaRPr>
          </a:p>
          <a:p>
            <a:pPr marL="285750" indent="-285750" eaLnBrk="1" hangingPunct="1">
              <a:spcBef>
                <a:spcPct val="0"/>
              </a:spcBef>
              <a:buClrTx/>
              <a:buSzTx/>
              <a:buFont typeface="Wingdings" panose="05000000000000000000" pitchFamily="2" charset="2"/>
              <a:buChar char="q"/>
              <a:defRPr/>
            </a:pPr>
            <a:r>
              <a:rPr lang="en-US" altLang="en-US" sz="2800" dirty="0">
                <a:latin typeface="Comic Sans MS"/>
              </a:rPr>
              <a:t> Form numbers correctly and learn number rhymes to help write numbers.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5D10-0E16-22FD-95B6-07F83A1295F3}"/>
              </a:ext>
            </a:extLst>
          </p:cNvPr>
          <p:cNvSpPr>
            <a:spLocks noGrp="1"/>
          </p:cNvSpPr>
          <p:nvPr>
            <p:ph type="title"/>
          </p:nvPr>
        </p:nvSpPr>
        <p:spPr/>
        <p:txBody>
          <a:bodyPr/>
          <a:lstStyle/>
          <a:p>
            <a:pPr>
              <a:defRPr/>
            </a:pPr>
            <a:r>
              <a:rPr lang="en-US" dirty="0"/>
              <a:t>The </a:t>
            </a:r>
            <a:r>
              <a:rPr lang="en-US" dirty="0" err="1"/>
              <a:t>Penpals</a:t>
            </a:r>
            <a:r>
              <a:rPr lang="en-US" dirty="0"/>
              <a:t> handwriting style</a:t>
            </a:r>
            <a:endParaRPr lang="en-GB" dirty="0"/>
          </a:p>
        </p:txBody>
      </p:sp>
      <p:pic>
        <p:nvPicPr>
          <p:cNvPr id="31747" name="Content Placeholder 3">
            <a:extLst>
              <a:ext uri="{FF2B5EF4-FFF2-40B4-BE49-F238E27FC236}">
                <a16:creationId xmlns:a16="http://schemas.microsoft.com/office/drawing/2014/main" id="{D8B5AB1B-BABD-1FEF-8401-737DCEE1D928}"/>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1625" y="1628775"/>
            <a:ext cx="8504238" cy="457041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08976D6-B2C3-9E94-FB7E-CE8A4B3AEC64}"/>
              </a:ext>
            </a:extLst>
          </p:cNvPr>
          <p:cNvSpPr>
            <a:spLocks noGrp="1"/>
          </p:cNvSpPr>
          <p:nvPr>
            <p:ph type="title"/>
          </p:nvPr>
        </p:nvSpPr>
        <p:spPr/>
        <p:txBody>
          <a:bodyPr/>
          <a:lstStyle/>
          <a:p>
            <a:r>
              <a:rPr lang="en-US" altLang="en-US" sz="5400" b="1">
                <a:solidFill>
                  <a:schemeClr val="tx1"/>
                </a:solidFill>
                <a:latin typeface="Tempus Sans ITC" panose="04020404030007020202" pitchFamily="82" charset="0"/>
              </a:rPr>
              <a:t>Maths</a:t>
            </a:r>
          </a:p>
        </p:txBody>
      </p:sp>
      <p:sp>
        <p:nvSpPr>
          <p:cNvPr id="32771" name="Content Placeholder 2">
            <a:extLst>
              <a:ext uri="{FF2B5EF4-FFF2-40B4-BE49-F238E27FC236}">
                <a16:creationId xmlns:a16="http://schemas.microsoft.com/office/drawing/2014/main" id="{71B11E1B-98B4-1AB4-4867-376B6AA70301}"/>
              </a:ext>
            </a:extLst>
          </p:cNvPr>
          <p:cNvSpPr>
            <a:spLocks noGrp="1"/>
          </p:cNvSpPr>
          <p:nvPr>
            <p:ph sz="quarter" idx="1"/>
          </p:nvPr>
        </p:nvSpPr>
        <p:spPr>
          <a:xfrm>
            <a:off x="301625" y="1527175"/>
            <a:ext cx="8504238" cy="4572000"/>
          </a:xfrm>
        </p:spPr>
        <p:txBody>
          <a:bodyPr/>
          <a:lstStyle/>
          <a:p>
            <a:pPr marL="0" indent="0" algn="ctr">
              <a:buFont typeface="Wingdings 2" panose="05020102010507070707" pitchFamily="18" charset="2"/>
              <a:buNone/>
            </a:pPr>
            <a:endParaRPr lang="en-US" altLang="en-US" sz="4400">
              <a:latin typeface="Tempus Sans ITC" panose="04020404030007020202" pitchFamily="82" charset="0"/>
            </a:endParaRPr>
          </a:p>
        </p:txBody>
      </p:sp>
      <p:pic>
        <p:nvPicPr>
          <p:cNvPr id="32772" name="Picture 4">
            <a:extLst>
              <a:ext uri="{FF2B5EF4-FFF2-40B4-BE49-F238E27FC236}">
                <a16:creationId xmlns:a16="http://schemas.microsoft.com/office/drawing/2014/main" id="{97CFC93A-D4D0-760C-C2DA-A2CE43E5F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849313"/>
            <a:ext cx="3948113" cy="279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6" descr="Image result for number lines">
            <a:extLst>
              <a:ext uri="{FF2B5EF4-FFF2-40B4-BE49-F238E27FC236}">
                <a16:creationId xmlns:a16="http://schemas.microsoft.com/office/drawing/2014/main" id="{048CB6D8-71B9-07E3-802C-F369E3F0A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438" y="5373688"/>
            <a:ext cx="27813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a:extLst>
              <a:ext uri="{FF2B5EF4-FFF2-40B4-BE49-F238E27FC236}">
                <a16:creationId xmlns:a16="http://schemas.microsoft.com/office/drawing/2014/main" id="{AF34DE30-3454-5679-8516-A43167E19E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38" y="3795713"/>
            <a:ext cx="17462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AutoShape 9" descr="Image result for base ten">
            <a:extLst>
              <a:ext uri="{FF2B5EF4-FFF2-40B4-BE49-F238E27FC236}">
                <a16:creationId xmlns:a16="http://schemas.microsoft.com/office/drawing/2014/main" id="{EB7167C3-40B0-428E-261C-E2C1541EC13E}"/>
              </a:ext>
            </a:extLst>
          </p:cNvPr>
          <p:cNvSpPr>
            <a:spLocks noChangeAspect="1" noChangeArrowheads="1"/>
          </p:cNvSpPr>
          <p:nvPr/>
        </p:nvSpPr>
        <p:spPr bwMode="auto">
          <a:xfrm>
            <a:off x="1651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1800">
              <a:latin typeface="Lucida Sans Unicode" panose="020B0602030504020204" pitchFamily="34" charset="0"/>
            </a:endParaRPr>
          </a:p>
        </p:txBody>
      </p:sp>
      <p:pic>
        <p:nvPicPr>
          <p:cNvPr id="32776" name="Picture 10">
            <a:extLst>
              <a:ext uri="{FF2B5EF4-FFF2-40B4-BE49-F238E27FC236}">
                <a16:creationId xmlns:a16="http://schemas.microsoft.com/office/drawing/2014/main" id="{4894FCA3-6515-C5F4-C5CC-A7C6897EFE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3708400"/>
            <a:ext cx="1500188"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7" name="Picture 9" descr="P:\2017 photos\IMG_1783.JPG">
            <a:extLst>
              <a:ext uri="{FF2B5EF4-FFF2-40B4-BE49-F238E27FC236}">
                <a16:creationId xmlns:a16="http://schemas.microsoft.com/office/drawing/2014/main" id="{B3D9E3A2-D274-A697-63F8-88D989845E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873125"/>
            <a:ext cx="37798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P:\2017 photos\IMG_1780.JPG">
            <a:extLst>
              <a:ext uri="{FF2B5EF4-FFF2-40B4-BE49-F238E27FC236}">
                <a16:creationId xmlns:a16="http://schemas.microsoft.com/office/drawing/2014/main" id="{A0BBF3E7-7F0D-8D16-7F9F-3F52DFA001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3836988"/>
            <a:ext cx="3784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CA35D1C-2899-77CA-CC4F-76F983BC18F7}"/>
              </a:ext>
            </a:extLst>
          </p:cNvPr>
          <p:cNvSpPr>
            <a:spLocks noGrp="1"/>
          </p:cNvSpPr>
          <p:nvPr>
            <p:ph type="ctrTitle"/>
          </p:nvPr>
        </p:nvSpPr>
        <p:spPr>
          <a:xfrm>
            <a:off x="350838" y="1350963"/>
            <a:ext cx="8569325" cy="1079500"/>
          </a:xfrm>
        </p:spPr>
        <p:txBody>
          <a:bodyPr/>
          <a:lstStyle/>
          <a:p>
            <a:pPr eaLnBrk="1" hangingPunct="1"/>
            <a:r>
              <a:rPr lang="en-GB" altLang="en-US" sz="7200" b="1">
                <a:solidFill>
                  <a:schemeClr val="tx1"/>
                </a:solidFill>
                <a:latin typeface="Tempus Sans ITC" panose="04020404030007020202" pitchFamily="82" charset="0"/>
              </a:rPr>
              <a:t>The Mathematics</a:t>
            </a:r>
            <a:br>
              <a:rPr lang="en-GB" altLang="en-US" sz="7200" b="1">
                <a:solidFill>
                  <a:schemeClr val="tx1"/>
                </a:solidFill>
                <a:latin typeface="Tempus Sans ITC" panose="04020404030007020202" pitchFamily="82" charset="0"/>
              </a:rPr>
            </a:br>
            <a:r>
              <a:rPr lang="en-GB" altLang="en-US" sz="7200" b="1">
                <a:solidFill>
                  <a:schemeClr val="tx1"/>
                </a:solidFill>
                <a:latin typeface="Tempus Sans ITC" panose="04020404030007020202" pitchFamily="82" charset="0"/>
              </a:rPr>
              <a:t>Curriculum </a:t>
            </a:r>
          </a:p>
        </p:txBody>
      </p:sp>
      <p:pic>
        <p:nvPicPr>
          <p:cNvPr id="33795" name="Picture 2" descr="Queens%20Drive%20logo%20blue.jpg">
            <a:extLst>
              <a:ext uri="{FF2B5EF4-FFF2-40B4-BE49-F238E27FC236}">
                <a16:creationId xmlns:a16="http://schemas.microsoft.com/office/drawing/2014/main" id="{C0E62FFE-930A-2F66-5D41-9CEAD74E2E9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282575"/>
            <a:ext cx="11525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descr="Queens%20Drive%20logo%20blue.jpg">
            <a:extLst>
              <a:ext uri="{FF2B5EF4-FFF2-40B4-BE49-F238E27FC236}">
                <a16:creationId xmlns:a16="http://schemas.microsoft.com/office/drawing/2014/main" id="{BB169896-3F17-9D61-8025-35CBBE5E6352}"/>
              </a:ext>
            </a:extLst>
          </p:cNvPr>
          <p:cNvPicPr>
            <a:picLocks noChangeAspect="1" noChangeArrowheads="1"/>
          </p:cNvPicPr>
          <p:nvPr/>
        </p:nvPicPr>
        <p:blipFill>
          <a:blip r:embed="rId5" r:link="rId4">
            <a:extLst>
              <a:ext uri="{28A0092B-C50C-407E-A947-70E740481C1C}">
                <a14:useLocalDpi xmlns:a14="http://schemas.microsoft.com/office/drawing/2010/main" val="0"/>
              </a:ext>
            </a:extLst>
          </a:blip>
          <a:srcRect/>
          <a:stretch>
            <a:fillRect/>
          </a:stretch>
        </p:blipFill>
        <p:spPr bwMode="auto">
          <a:xfrm>
            <a:off x="7872413" y="1228725"/>
            <a:ext cx="963612"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9CA431E-3C66-022A-8E8A-52D7AC266DCD}"/>
              </a:ext>
            </a:extLst>
          </p:cNvPr>
          <p:cNvSpPr>
            <a:spLocks noChangeArrowheads="1"/>
          </p:cNvSpPr>
          <p:nvPr/>
        </p:nvSpPr>
        <p:spPr bwMode="auto">
          <a:xfrm>
            <a:off x="323850" y="2454275"/>
            <a:ext cx="8380413"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 typeface="Wingdings" panose="05000000000000000000" pitchFamily="2" charset="2"/>
              <a:buChar char="q"/>
            </a:pPr>
            <a:r>
              <a:rPr lang="en-GB" altLang="en-US" sz="2500" dirty="0">
                <a:latin typeface="Tempus Sans ITC"/>
                <a:cs typeface="Arial"/>
              </a:rPr>
              <a:t> </a:t>
            </a:r>
            <a:r>
              <a:rPr lang="en-GB" altLang="en-US" sz="2500" dirty="0">
                <a:latin typeface="Comic Sans MS"/>
                <a:cs typeface="Arial"/>
              </a:rPr>
              <a:t>Reading, writing and ordering numbers to 100.</a:t>
            </a:r>
          </a:p>
          <a:p>
            <a:pPr eaLnBrk="1" hangingPunct="1">
              <a:spcBef>
                <a:spcPct val="0"/>
              </a:spcBef>
              <a:buClrTx/>
              <a:buSzTx/>
              <a:buFont typeface="Wingdings" panose="05000000000000000000" pitchFamily="2" charset="2"/>
              <a:buChar char="q"/>
            </a:pPr>
            <a:r>
              <a:rPr lang="en-GB" altLang="en-US" sz="2500" dirty="0">
                <a:latin typeface="Comic Sans MS"/>
                <a:cs typeface="Arial"/>
              </a:rPr>
              <a:t> Writing numbers in words to 20.</a:t>
            </a:r>
          </a:p>
          <a:p>
            <a:pPr eaLnBrk="1" hangingPunct="1">
              <a:spcBef>
                <a:spcPct val="0"/>
              </a:spcBef>
              <a:buClrTx/>
              <a:buSzTx/>
              <a:buFont typeface="Wingdings" panose="05000000000000000000" pitchFamily="2" charset="2"/>
              <a:buChar char="q"/>
            </a:pPr>
            <a:r>
              <a:rPr lang="en-GB" altLang="en-US" sz="2500" dirty="0">
                <a:latin typeface="Comic Sans MS"/>
                <a:cs typeface="Arial"/>
              </a:rPr>
              <a:t> Using tens and ones (units) to add and subtract.</a:t>
            </a:r>
          </a:p>
          <a:p>
            <a:pPr eaLnBrk="1" hangingPunct="1">
              <a:spcBef>
                <a:spcPct val="0"/>
              </a:spcBef>
              <a:buClrTx/>
              <a:buSzTx/>
              <a:buFont typeface="Wingdings" panose="05000000000000000000" pitchFamily="2" charset="2"/>
              <a:buChar char="q"/>
            </a:pPr>
            <a:r>
              <a:rPr lang="en-GB" altLang="en-US" sz="2500" dirty="0">
                <a:latin typeface="Comic Sans MS"/>
                <a:cs typeface="Arial"/>
              </a:rPr>
              <a:t> Adding numbers to 20.  </a:t>
            </a:r>
            <a:r>
              <a:rPr lang="en-GB" altLang="en-US" sz="2500" dirty="0" err="1">
                <a:latin typeface="Comic Sans MS"/>
                <a:cs typeface="Arial"/>
              </a:rPr>
              <a:t>E.g</a:t>
            </a:r>
            <a:r>
              <a:rPr lang="en-GB" altLang="en-US" sz="2500" dirty="0">
                <a:latin typeface="Comic Sans MS"/>
                <a:cs typeface="Arial"/>
              </a:rPr>
              <a:t> 10 + 10, 15 + 5. </a:t>
            </a:r>
          </a:p>
          <a:p>
            <a:pPr eaLnBrk="1" hangingPunct="1">
              <a:spcBef>
                <a:spcPct val="0"/>
              </a:spcBef>
              <a:buClrTx/>
              <a:buSzTx/>
              <a:buFont typeface="Wingdings" panose="05000000000000000000" pitchFamily="2" charset="2"/>
              <a:buChar char="q"/>
            </a:pPr>
            <a:r>
              <a:rPr lang="en-GB" altLang="en-US" sz="2500" dirty="0">
                <a:latin typeface="Comic Sans MS"/>
                <a:cs typeface="Arial"/>
              </a:rPr>
              <a:t>Counting using hundred squares, number lines, bead strings.  </a:t>
            </a:r>
          </a:p>
          <a:p>
            <a:pPr eaLnBrk="1" hangingPunct="1">
              <a:spcBef>
                <a:spcPct val="0"/>
              </a:spcBef>
              <a:buClrTx/>
              <a:buSzTx/>
              <a:buFont typeface="Wingdings" panose="05000000000000000000" pitchFamily="2" charset="2"/>
              <a:buChar char="q"/>
            </a:pPr>
            <a:r>
              <a:rPr lang="en-GB" altLang="en-US" sz="2500" dirty="0">
                <a:latin typeface="Comic Sans MS"/>
                <a:cs typeface="Arial"/>
              </a:rPr>
              <a:t>  Counting forwards and backwards in 2’s, 5’s and 10’s.</a:t>
            </a:r>
          </a:p>
          <a:p>
            <a:pPr eaLnBrk="1" hangingPunct="1">
              <a:spcBef>
                <a:spcPct val="0"/>
              </a:spcBef>
              <a:buClrTx/>
              <a:buSzTx/>
              <a:buFont typeface="Wingdings" panose="05000000000000000000" pitchFamily="2" charset="2"/>
              <a:buChar char="q"/>
            </a:pPr>
            <a:r>
              <a:rPr lang="en-GB" altLang="en-US" sz="2500" dirty="0">
                <a:latin typeface="Comic Sans MS"/>
                <a:cs typeface="Arial"/>
              </a:rPr>
              <a:t>  Remember doubles, halves, pairs to 10.  </a:t>
            </a:r>
          </a:p>
          <a:p>
            <a:pPr eaLnBrk="1" hangingPunct="1">
              <a:spcBef>
                <a:spcPct val="0"/>
              </a:spcBef>
              <a:buClrTx/>
              <a:buSzTx/>
              <a:buFont typeface="Wingdings" panose="05000000000000000000" pitchFamily="2" charset="2"/>
              <a:buChar char="q"/>
            </a:pPr>
            <a:r>
              <a:rPr lang="en-GB" altLang="en-US" sz="2500" dirty="0">
                <a:latin typeface="Comic Sans MS"/>
                <a:cs typeface="Arial"/>
              </a:rPr>
              <a:t>  Fractions – halves and quarters of shapes.</a:t>
            </a:r>
          </a:p>
          <a:p>
            <a:pPr eaLnBrk="1" hangingPunct="1">
              <a:spcBef>
                <a:spcPct val="0"/>
              </a:spcBef>
              <a:buClrTx/>
              <a:buSzTx/>
              <a:buFont typeface="Wingdings" panose="05000000000000000000" pitchFamily="2" charset="2"/>
              <a:buChar char="q"/>
            </a:pPr>
            <a:r>
              <a:rPr lang="en-GB" altLang="en-US" sz="2500" dirty="0">
                <a:latin typeface="Comic Sans MS"/>
                <a:cs typeface="Arial"/>
              </a:rPr>
              <a:t>  Money – recognising coins and their values.</a:t>
            </a:r>
          </a:p>
          <a:p>
            <a:pPr eaLnBrk="1" hangingPunct="1">
              <a:spcBef>
                <a:spcPct val="0"/>
              </a:spcBef>
              <a:buClrTx/>
              <a:buSzTx/>
              <a:buFont typeface="Wingdings" panose="05000000000000000000" pitchFamily="2" charset="2"/>
              <a:buChar char="q"/>
            </a:pPr>
            <a:r>
              <a:rPr lang="en-GB" altLang="en-US" sz="2500" dirty="0">
                <a:latin typeface="Comic Sans MS"/>
                <a:cs typeface="Arial"/>
              </a:rPr>
              <a:t> Time – days of week, months of year.  </a:t>
            </a:r>
          </a:p>
          <a:p>
            <a:pPr eaLnBrk="1" hangingPunct="1">
              <a:spcBef>
                <a:spcPct val="0"/>
              </a:spcBef>
              <a:buClrTx/>
              <a:buSzTx/>
              <a:buFontTx/>
              <a:buNone/>
            </a:pPr>
            <a:endParaRPr lang="en-GB" altLang="en-US">
              <a:latin typeface="Tempus Sans ITC" panose="04020404030007020202" pitchFamily="82" charset="0"/>
            </a:endParaRPr>
          </a:p>
        </p:txBody>
      </p:sp>
      <p:sp>
        <p:nvSpPr>
          <p:cNvPr id="3" name="Rectangle 2">
            <a:extLst>
              <a:ext uri="{FF2B5EF4-FFF2-40B4-BE49-F238E27FC236}">
                <a16:creationId xmlns:a16="http://schemas.microsoft.com/office/drawing/2014/main" id="{2611F021-E50B-B96C-12D8-E43CE0F31BD7}"/>
              </a:ext>
            </a:extLst>
          </p:cNvPr>
          <p:cNvSpPr>
            <a:spLocks noChangeArrowheads="1"/>
          </p:cNvSpPr>
          <p:nvPr/>
        </p:nvSpPr>
        <p:spPr bwMode="auto">
          <a:xfrm>
            <a:off x="323850" y="4062413"/>
            <a:ext cx="82089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GB" altLang="en-US">
                <a:latin typeface="Tempus Sans ITC" panose="04020404030007020202" pitchFamily="82" charset="0"/>
              </a:rPr>
              <a:t>  </a:t>
            </a:r>
          </a:p>
        </p:txBody>
      </p:sp>
      <p:sp>
        <p:nvSpPr>
          <p:cNvPr id="4" name="Rectangle 3">
            <a:extLst>
              <a:ext uri="{FF2B5EF4-FFF2-40B4-BE49-F238E27FC236}">
                <a16:creationId xmlns:a16="http://schemas.microsoft.com/office/drawing/2014/main" id="{373B38B6-CE69-2BFB-65E3-B72E90D555DC}"/>
              </a:ext>
            </a:extLst>
          </p:cNvPr>
          <p:cNvSpPr>
            <a:spLocks noChangeArrowheads="1"/>
          </p:cNvSpPr>
          <p:nvPr/>
        </p:nvSpPr>
        <p:spPr bwMode="auto">
          <a:xfrm>
            <a:off x="323850" y="4570413"/>
            <a:ext cx="457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GB" altLang="en-US">
                <a:latin typeface="Tempus Sans ITC" panose="04020404030007020202" pitchFamily="82" charset="0"/>
              </a:rPr>
              <a:t>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650C7DA-6E89-079E-56AA-A34C018A0525}"/>
              </a:ext>
            </a:extLst>
          </p:cNvPr>
          <p:cNvSpPr>
            <a:spLocks noGrp="1"/>
          </p:cNvSpPr>
          <p:nvPr>
            <p:ph type="ctrTitle"/>
          </p:nvPr>
        </p:nvSpPr>
        <p:spPr>
          <a:xfrm>
            <a:off x="228600" y="458788"/>
            <a:ext cx="8569325" cy="1079500"/>
          </a:xfrm>
        </p:spPr>
        <p:txBody>
          <a:bodyPr/>
          <a:lstStyle/>
          <a:p>
            <a:pPr eaLnBrk="1" hangingPunct="1"/>
            <a:br>
              <a:rPr lang="en-GB" altLang="en-US" sz="7200" b="1">
                <a:solidFill>
                  <a:schemeClr val="tx1"/>
                </a:solidFill>
                <a:latin typeface="Tempus Sans ITC" panose="04020404030007020202" pitchFamily="82" charset="0"/>
              </a:rPr>
            </a:br>
            <a:br>
              <a:rPr lang="en-GB" altLang="en-US" sz="7200" b="1">
                <a:solidFill>
                  <a:schemeClr val="tx1"/>
                </a:solidFill>
                <a:latin typeface="Tempus Sans ITC" panose="04020404030007020202" pitchFamily="82" charset="0"/>
              </a:rPr>
            </a:br>
            <a:br>
              <a:rPr lang="en-GB" altLang="en-US" sz="7200" b="1">
                <a:solidFill>
                  <a:schemeClr val="tx1"/>
                </a:solidFill>
                <a:latin typeface="Tempus Sans ITC" panose="04020404030007020202" pitchFamily="82" charset="0"/>
              </a:rPr>
            </a:br>
            <a:br>
              <a:rPr lang="en-GB" altLang="en-US" sz="7200" b="1">
                <a:solidFill>
                  <a:schemeClr val="tx1"/>
                </a:solidFill>
                <a:latin typeface="Tempus Sans ITC" panose="04020404030007020202" pitchFamily="82" charset="0"/>
              </a:rPr>
            </a:br>
            <a:br>
              <a:rPr lang="en-GB" altLang="en-US" sz="7200" b="1">
                <a:solidFill>
                  <a:schemeClr val="tx1"/>
                </a:solidFill>
                <a:latin typeface="Tempus Sans ITC" panose="04020404030007020202" pitchFamily="82" charset="0"/>
              </a:rPr>
            </a:br>
            <a:r>
              <a:rPr lang="en-GB" altLang="en-US" sz="7200" b="1">
                <a:solidFill>
                  <a:schemeClr val="tx1"/>
                </a:solidFill>
                <a:latin typeface="Tempus Sans ITC" panose="04020404030007020202" pitchFamily="82" charset="0"/>
              </a:rPr>
              <a:t>Arithmetic </a:t>
            </a:r>
          </a:p>
        </p:txBody>
      </p:sp>
      <p:pic>
        <p:nvPicPr>
          <p:cNvPr id="35843" name="Picture 2" descr="Queens%20Drive%20logo%20blue.jpg">
            <a:extLst>
              <a:ext uri="{FF2B5EF4-FFF2-40B4-BE49-F238E27FC236}">
                <a16:creationId xmlns:a16="http://schemas.microsoft.com/office/drawing/2014/main" id="{FEEC613C-4A2E-923E-4CB4-294AF0801DA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282575"/>
            <a:ext cx="154146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Queens%20Drive%20logo%20blue.jpg">
            <a:extLst>
              <a:ext uri="{FF2B5EF4-FFF2-40B4-BE49-F238E27FC236}">
                <a16:creationId xmlns:a16="http://schemas.microsoft.com/office/drawing/2014/main" id="{64A4ED69-098D-BE2B-4859-A97CAA67BAA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08850" y="282575"/>
            <a:ext cx="15398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AE7F18A-BC73-1792-8153-4CC6B636BFE6}"/>
              </a:ext>
            </a:extLst>
          </p:cNvPr>
          <p:cNvSpPr>
            <a:spLocks noChangeArrowheads="1"/>
          </p:cNvSpPr>
          <p:nvPr/>
        </p:nvSpPr>
        <p:spPr bwMode="auto">
          <a:xfrm>
            <a:off x="323850" y="2420938"/>
            <a:ext cx="8380413"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 typeface="Wingdings" panose="05000000000000000000" pitchFamily="2" charset="2"/>
              <a:buChar char="q"/>
            </a:pPr>
            <a:r>
              <a:rPr lang="en-GB" altLang="en-US" sz="5000" dirty="0">
                <a:latin typeface="Tempus Sans ITC"/>
                <a:cs typeface="Arial"/>
              </a:rPr>
              <a:t> </a:t>
            </a:r>
            <a:r>
              <a:rPr lang="en-GB" altLang="en-US" sz="5000" dirty="0">
                <a:latin typeface="Comic Sans MS"/>
                <a:cs typeface="Arial"/>
              </a:rPr>
              <a:t>Recall of addition and subtraction sums</a:t>
            </a:r>
          </a:p>
          <a:p>
            <a:pPr eaLnBrk="1" hangingPunct="1">
              <a:spcBef>
                <a:spcPct val="0"/>
              </a:spcBef>
              <a:buClrTx/>
              <a:buSzTx/>
              <a:buFont typeface="Wingdings" panose="05000000000000000000" pitchFamily="2" charset="2"/>
              <a:buChar char="q"/>
            </a:pPr>
            <a:r>
              <a:rPr lang="en-GB" altLang="en-US" sz="5000" dirty="0">
                <a:latin typeface="Comic Sans MS"/>
                <a:cs typeface="Arial"/>
              </a:rPr>
              <a:t> Missing number sums</a:t>
            </a:r>
          </a:p>
          <a:p>
            <a:pPr eaLnBrk="1" hangingPunct="1">
              <a:spcBef>
                <a:spcPct val="0"/>
              </a:spcBef>
              <a:buClrTx/>
              <a:buSzTx/>
              <a:buFontTx/>
              <a:buNone/>
            </a:pPr>
            <a:endParaRPr lang="en-GB" altLang="en-US" sz="5000">
              <a:latin typeface="Tempus Sans ITC" panose="04020404030007020202" pitchFamily="82" charset="0"/>
            </a:endParaRPr>
          </a:p>
          <a:p>
            <a:pPr eaLnBrk="1" hangingPunct="1">
              <a:spcBef>
                <a:spcPct val="0"/>
              </a:spcBef>
              <a:buClrTx/>
              <a:buSzTx/>
              <a:buFontTx/>
              <a:buNone/>
            </a:pPr>
            <a:r>
              <a:rPr lang="en-GB" altLang="en-US" sz="5000" dirty="0">
                <a:latin typeface="Tempus Sans ITC"/>
                <a:cs typeface="Arial"/>
              </a:rPr>
              <a:t>     </a:t>
            </a:r>
          </a:p>
          <a:p>
            <a:pPr eaLnBrk="1" hangingPunct="1">
              <a:spcBef>
                <a:spcPct val="0"/>
              </a:spcBef>
              <a:buClrTx/>
              <a:buSzTx/>
              <a:buFont typeface="Wingdings" panose="05000000000000000000" pitchFamily="2" charset="2"/>
              <a:buChar char="q"/>
            </a:pPr>
            <a:endParaRPr lang="en-GB" altLang="en-US" sz="8800">
              <a:latin typeface="Tempus Sans ITC" panose="04020404030007020202" pitchFamily="82" charset="0"/>
            </a:endParaRPr>
          </a:p>
        </p:txBody>
      </p:sp>
      <p:sp>
        <p:nvSpPr>
          <p:cNvPr id="3" name="Rectangle 2">
            <a:extLst>
              <a:ext uri="{FF2B5EF4-FFF2-40B4-BE49-F238E27FC236}">
                <a16:creationId xmlns:a16="http://schemas.microsoft.com/office/drawing/2014/main" id="{B79C8EE2-5B45-E85F-1A18-129DFBA82E90}"/>
              </a:ext>
            </a:extLst>
          </p:cNvPr>
          <p:cNvSpPr>
            <a:spLocks noChangeArrowheads="1"/>
          </p:cNvSpPr>
          <p:nvPr/>
        </p:nvSpPr>
        <p:spPr bwMode="auto">
          <a:xfrm>
            <a:off x="323850" y="4062413"/>
            <a:ext cx="82089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GB" altLang="en-US">
                <a:latin typeface="Tempus Sans ITC" panose="04020404030007020202" pitchFamily="82" charset="0"/>
              </a:rPr>
              <a:t>  </a:t>
            </a:r>
          </a:p>
        </p:txBody>
      </p:sp>
      <p:sp>
        <p:nvSpPr>
          <p:cNvPr id="4" name="Rectangle 3">
            <a:extLst>
              <a:ext uri="{FF2B5EF4-FFF2-40B4-BE49-F238E27FC236}">
                <a16:creationId xmlns:a16="http://schemas.microsoft.com/office/drawing/2014/main" id="{DF9994F0-62BA-DA6D-99F5-4AE5D0895E69}"/>
              </a:ext>
            </a:extLst>
          </p:cNvPr>
          <p:cNvSpPr>
            <a:spLocks noChangeArrowheads="1"/>
          </p:cNvSpPr>
          <p:nvPr/>
        </p:nvSpPr>
        <p:spPr bwMode="auto">
          <a:xfrm>
            <a:off x="323850" y="4570413"/>
            <a:ext cx="457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GB" altLang="en-US">
                <a:latin typeface="Tempus Sans ITC" panose="04020404030007020202" pitchFamily="82" charset="0"/>
              </a:rPr>
              <a:t> </a:t>
            </a:r>
          </a:p>
        </p:txBody>
      </p:sp>
      <p:pic>
        <p:nvPicPr>
          <p:cNvPr id="35848" name="Picture 2">
            <a:extLst>
              <a:ext uri="{FF2B5EF4-FFF2-40B4-BE49-F238E27FC236}">
                <a16:creationId xmlns:a16="http://schemas.microsoft.com/office/drawing/2014/main" id="{75F176D2-488B-C1F6-4DD1-2332BA345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733925"/>
            <a:ext cx="27797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9" name="Picture 3">
            <a:extLst>
              <a:ext uri="{FF2B5EF4-FFF2-40B4-BE49-F238E27FC236}">
                <a16:creationId xmlns:a16="http://schemas.microsoft.com/office/drawing/2014/main" id="{087EEAF2-7B81-EB53-6317-59EB285229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5813" y="4792663"/>
            <a:ext cx="237648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0" name="Picture 4">
            <a:extLst>
              <a:ext uri="{FF2B5EF4-FFF2-40B4-BE49-F238E27FC236}">
                <a16:creationId xmlns:a16="http://schemas.microsoft.com/office/drawing/2014/main" id="{CA7B24B9-5CF6-75D6-8A1F-4EACC9E830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7600" y="4733925"/>
            <a:ext cx="2651125"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1" name="Picture 5">
            <a:extLst>
              <a:ext uri="{FF2B5EF4-FFF2-40B4-BE49-F238E27FC236}">
                <a16:creationId xmlns:a16="http://schemas.microsoft.com/office/drawing/2014/main" id="{84A8B20D-CDDC-83B2-5129-999A3D0F5E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725" y="5805488"/>
            <a:ext cx="2779713"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2" name="Picture 6">
            <a:extLst>
              <a:ext uri="{FF2B5EF4-FFF2-40B4-BE49-F238E27FC236}">
                <a16:creationId xmlns:a16="http://schemas.microsoft.com/office/drawing/2014/main" id="{4BE9F20F-C8EA-9A9B-2CB7-C67A379499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5813" y="5746750"/>
            <a:ext cx="3101975"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3" name="Picture 8">
            <a:extLst>
              <a:ext uri="{FF2B5EF4-FFF2-40B4-BE49-F238E27FC236}">
                <a16:creationId xmlns:a16="http://schemas.microsoft.com/office/drawing/2014/main" id="{AE479F96-7368-F3FB-4F83-087918D9BC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8600" y="5724525"/>
            <a:ext cx="2363788"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31DCDBA-61CB-2661-A94E-8705B7FFF81C}"/>
              </a:ext>
            </a:extLst>
          </p:cNvPr>
          <p:cNvSpPr>
            <a:spLocks noGrp="1"/>
          </p:cNvSpPr>
          <p:nvPr>
            <p:ph type="ctrTitle"/>
          </p:nvPr>
        </p:nvSpPr>
        <p:spPr>
          <a:xfrm>
            <a:off x="279400" y="458788"/>
            <a:ext cx="8569325" cy="1079500"/>
          </a:xfrm>
        </p:spPr>
        <p:txBody>
          <a:bodyPr/>
          <a:lstStyle/>
          <a:p>
            <a:pPr eaLnBrk="1" hangingPunct="1"/>
            <a:br>
              <a:rPr lang="en-GB" altLang="en-US" sz="7200" b="1">
                <a:solidFill>
                  <a:schemeClr val="tx1"/>
                </a:solidFill>
                <a:latin typeface="Tempus Sans ITC" panose="04020404030007020202" pitchFamily="82" charset="0"/>
              </a:rPr>
            </a:br>
            <a:r>
              <a:rPr lang="en-GB" altLang="en-US" sz="7200" b="1">
                <a:solidFill>
                  <a:schemeClr val="tx1"/>
                </a:solidFill>
                <a:latin typeface="Tempus Sans ITC" panose="04020404030007020202" pitchFamily="82" charset="0"/>
              </a:rPr>
              <a:t>Reasoning </a:t>
            </a:r>
          </a:p>
        </p:txBody>
      </p:sp>
      <p:pic>
        <p:nvPicPr>
          <p:cNvPr id="37891" name="Picture 2" descr="Queens%20Drive%20logo%20blue.jpg">
            <a:extLst>
              <a:ext uri="{FF2B5EF4-FFF2-40B4-BE49-F238E27FC236}">
                <a16:creationId xmlns:a16="http://schemas.microsoft.com/office/drawing/2014/main" id="{D230503A-48E9-FA27-6A81-AA2B1BE1143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282575"/>
            <a:ext cx="154146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descr="Queens%20Drive%20logo%20blue.jpg">
            <a:extLst>
              <a:ext uri="{FF2B5EF4-FFF2-40B4-BE49-F238E27FC236}">
                <a16:creationId xmlns:a16="http://schemas.microsoft.com/office/drawing/2014/main" id="{1C49D3E1-D9A7-607E-2167-C7D9F775D01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08850" y="282575"/>
            <a:ext cx="15398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B2E9D41-13DD-E6F6-DAF5-4CFD0D5558D7}"/>
              </a:ext>
            </a:extLst>
          </p:cNvPr>
          <p:cNvSpPr>
            <a:spLocks noChangeArrowheads="1"/>
          </p:cNvSpPr>
          <p:nvPr/>
        </p:nvSpPr>
        <p:spPr bwMode="auto">
          <a:xfrm>
            <a:off x="323850" y="2420938"/>
            <a:ext cx="8380413"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 typeface="Wingdings" panose="05000000000000000000" pitchFamily="2" charset="2"/>
              <a:buChar char="q"/>
            </a:pPr>
            <a:r>
              <a:rPr lang="en-GB" altLang="en-US" sz="5000">
                <a:latin typeface="Tempus Sans ITC" panose="04020404030007020202" pitchFamily="82" charset="0"/>
              </a:rPr>
              <a:t> Problem solving</a:t>
            </a:r>
          </a:p>
          <a:p>
            <a:pPr eaLnBrk="1" hangingPunct="1">
              <a:spcBef>
                <a:spcPct val="0"/>
              </a:spcBef>
              <a:buClrTx/>
              <a:buSzTx/>
              <a:buFont typeface="Wingdings" panose="05000000000000000000" pitchFamily="2" charset="2"/>
              <a:buChar char="q"/>
            </a:pPr>
            <a:r>
              <a:rPr lang="en-GB" altLang="en-US" sz="5000">
                <a:latin typeface="Tempus Sans ITC" panose="04020404030007020202" pitchFamily="82" charset="0"/>
              </a:rPr>
              <a:t> Word problems</a:t>
            </a:r>
          </a:p>
          <a:p>
            <a:pPr eaLnBrk="1" hangingPunct="1">
              <a:spcBef>
                <a:spcPct val="0"/>
              </a:spcBef>
              <a:buClrTx/>
              <a:buSzTx/>
              <a:buFont typeface="Wingdings" panose="05000000000000000000" pitchFamily="2" charset="2"/>
              <a:buChar char="q"/>
            </a:pPr>
            <a:r>
              <a:rPr lang="en-GB" altLang="en-US" sz="5000">
                <a:latin typeface="Tempus Sans ITC" panose="04020404030007020202" pitchFamily="82" charset="0"/>
              </a:rPr>
              <a:t> Making links</a:t>
            </a:r>
          </a:p>
          <a:p>
            <a:pPr eaLnBrk="1" hangingPunct="1">
              <a:spcBef>
                <a:spcPct val="0"/>
              </a:spcBef>
              <a:buClrTx/>
              <a:buSzTx/>
              <a:buFont typeface="Wingdings" panose="05000000000000000000" pitchFamily="2" charset="2"/>
              <a:buChar char="q"/>
            </a:pPr>
            <a:r>
              <a:rPr lang="en-GB" altLang="en-US" sz="5000">
                <a:latin typeface="Tempus Sans ITC" panose="04020404030007020202" pitchFamily="82" charset="0"/>
              </a:rPr>
              <a:t> Explaining how you worked answers out.  </a:t>
            </a:r>
          </a:p>
          <a:p>
            <a:pPr eaLnBrk="1" hangingPunct="1">
              <a:spcBef>
                <a:spcPct val="0"/>
              </a:spcBef>
              <a:buClrTx/>
              <a:buSzTx/>
              <a:buFont typeface="Wingdings" panose="05000000000000000000" pitchFamily="2" charset="2"/>
              <a:buChar char="q"/>
            </a:pPr>
            <a:endParaRPr lang="en-GB" altLang="en-US" sz="8800">
              <a:latin typeface="Tempus Sans ITC" panose="04020404030007020202" pitchFamily="82" charset="0"/>
            </a:endParaRPr>
          </a:p>
        </p:txBody>
      </p:sp>
      <p:sp>
        <p:nvSpPr>
          <p:cNvPr id="3" name="Rectangle 2">
            <a:extLst>
              <a:ext uri="{FF2B5EF4-FFF2-40B4-BE49-F238E27FC236}">
                <a16:creationId xmlns:a16="http://schemas.microsoft.com/office/drawing/2014/main" id="{5C37FB4C-6BB7-7007-A7F6-28BE458993F2}"/>
              </a:ext>
            </a:extLst>
          </p:cNvPr>
          <p:cNvSpPr>
            <a:spLocks noChangeArrowheads="1"/>
          </p:cNvSpPr>
          <p:nvPr/>
        </p:nvSpPr>
        <p:spPr bwMode="auto">
          <a:xfrm>
            <a:off x="323850" y="4062413"/>
            <a:ext cx="82089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GB" altLang="en-US">
                <a:latin typeface="Tempus Sans ITC" panose="04020404030007020202" pitchFamily="82" charset="0"/>
              </a:rPr>
              <a:t>  </a:t>
            </a:r>
          </a:p>
        </p:txBody>
      </p:sp>
      <p:sp>
        <p:nvSpPr>
          <p:cNvPr id="4" name="Rectangle 3">
            <a:extLst>
              <a:ext uri="{FF2B5EF4-FFF2-40B4-BE49-F238E27FC236}">
                <a16:creationId xmlns:a16="http://schemas.microsoft.com/office/drawing/2014/main" id="{3C953CFA-75D4-BC38-683F-9B4D6C68B22D}"/>
              </a:ext>
            </a:extLst>
          </p:cNvPr>
          <p:cNvSpPr>
            <a:spLocks noChangeArrowheads="1"/>
          </p:cNvSpPr>
          <p:nvPr/>
        </p:nvSpPr>
        <p:spPr bwMode="auto">
          <a:xfrm>
            <a:off x="323850" y="4570413"/>
            <a:ext cx="457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GB" altLang="en-US">
                <a:latin typeface="Tempus Sans ITC" panose="04020404030007020202" pitchFamily="82" charset="0"/>
              </a:rPr>
              <a:t>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7670-17D5-A4A7-F9EB-4FBA628B83D0}"/>
              </a:ext>
            </a:extLst>
          </p:cNvPr>
          <p:cNvSpPr>
            <a:spLocks noGrp="1"/>
          </p:cNvSpPr>
          <p:nvPr>
            <p:ph type="title"/>
          </p:nvPr>
        </p:nvSpPr>
        <p:spPr/>
        <p:txBody>
          <a:bodyPr/>
          <a:lstStyle/>
          <a:p>
            <a:pPr>
              <a:defRPr/>
            </a:pPr>
            <a:endParaRPr lang="en-US"/>
          </a:p>
        </p:txBody>
      </p:sp>
      <p:sp>
        <p:nvSpPr>
          <p:cNvPr id="39939" name="Content Placeholder 2">
            <a:extLst>
              <a:ext uri="{FF2B5EF4-FFF2-40B4-BE49-F238E27FC236}">
                <a16:creationId xmlns:a16="http://schemas.microsoft.com/office/drawing/2014/main" id="{51784DDB-555F-B1DB-45BC-2D73B3F14C1C}"/>
              </a:ext>
            </a:extLst>
          </p:cNvPr>
          <p:cNvSpPr>
            <a:spLocks noGrp="1"/>
          </p:cNvSpPr>
          <p:nvPr>
            <p:ph sz="quarter" idx="1"/>
          </p:nvPr>
        </p:nvSpPr>
        <p:spPr>
          <a:xfrm>
            <a:off x="301625" y="1527175"/>
            <a:ext cx="8504238" cy="4572000"/>
          </a:xfrm>
        </p:spPr>
        <p:txBody>
          <a:bodyPr/>
          <a:lstStyle/>
          <a:p>
            <a:endParaRPr lang="en-US" altLang="en-US"/>
          </a:p>
        </p:txBody>
      </p:sp>
      <p:pic>
        <p:nvPicPr>
          <p:cNvPr id="39940" name="Picture 2">
            <a:extLst>
              <a:ext uri="{FF2B5EF4-FFF2-40B4-BE49-F238E27FC236}">
                <a16:creationId xmlns:a16="http://schemas.microsoft.com/office/drawing/2014/main" id="{BF258BA9-186F-45FB-BADD-BBCCCE438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590550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3">
            <a:extLst>
              <a:ext uri="{FF2B5EF4-FFF2-40B4-BE49-F238E27FC236}">
                <a16:creationId xmlns:a16="http://schemas.microsoft.com/office/drawing/2014/main" id="{9621352A-2D12-5078-A95E-846582B68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213100"/>
            <a:ext cx="5472112"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2" name="TextBox 3">
            <a:extLst>
              <a:ext uri="{FF2B5EF4-FFF2-40B4-BE49-F238E27FC236}">
                <a16:creationId xmlns:a16="http://schemas.microsoft.com/office/drawing/2014/main" id="{237C44DD-593E-6686-9817-04A2616381FA}"/>
              </a:ext>
            </a:extLst>
          </p:cNvPr>
          <p:cNvSpPr txBox="1">
            <a:spLocks noChangeArrowheads="1"/>
          </p:cNvSpPr>
          <p:nvPr/>
        </p:nvSpPr>
        <p:spPr bwMode="auto">
          <a:xfrm>
            <a:off x="684213" y="3500438"/>
            <a:ext cx="2447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4400">
                <a:latin typeface="Tempus Sans ITC" panose="04020404030007020202" pitchFamily="82" charset="0"/>
              </a:rPr>
              <a:t>Problem solving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42470-81D1-DD01-A50C-170FF3C97F43}"/>
              </a:ext>
            </a:extLst>
          </p:cNvPr>
          <p:cNvSpPr>
            <a:spLocks noGrp="1"/>
          </p:cNvSpPr>
          <p:nvPr>
            <p:ph type="title"/>
          </p:nvPr>
        </p:nvSpPr>
        <p:spPr/>
        <p:txBody>
          <a:bodyPr/>
          <a:lstStyle/>
          <a:p>
            <a:pPr>
              <a:defRPr/>
            </a:pPr>
            <a:r>
              <a:rPr lang="en-US" dirty="0"/>
              <a:t>Base Ten</a:t>
            </a:r>
          </a:p>
        </p:txBody>
      </p:sp>
      <p:sp>
        <p:nvSpPr>
          <p:cNvPr id="40963" name="Content Placeholder 2">
            <a:extLst>
              <a:ext uri="{FF2B5EF4-FFF2-40B4-BE49-F238E27FC236}">
                <a16:creationId xmlns:a16="http://schemas.microsoft.com/office/drawing/2014/main" id="{B3DB4C56-6AF4-E3BF-6454-874145BBFC71}"/>
              </a:ext>
            </a:extLst>
          </p:cNvPr>
          <p:cNvSpPr>
            <a:spLocks noGrp="1"/>
          </p:cNvSpPr>
          <p:nvPr>
            <p:ph sz="quarter" idx="1"/>
          </p:nvPr>
        </p:nvSpPr>
        <p:spPr>
          <a:xfrm>
            <a:off x="301625" y="1527175"/>
            <a:ext cx="8504238" cy="4572000"/>
          </a:xfrm>
        </p:spPr>
        <p:txBody>
          <a:bodyPr/>
          <a:lstStyle/>
          <a:p>
            <a:endParaRPr lang="en-US" altLang="en-US"/>
          </a:p>
        </p:txBody>
      </p:sp>
      <p:pic>
        <p:nvPicPr>
          <p:cNvPr id="40964" name="Picture 2">
            <a:extLst>
              <a:ext uri="{FF2B5EF4-FFF2-40B4-BE49-F238E27FC236}">
                <a16:creationId xmlns:a16="http://schemas.microsoft.com/office/drawing/2014/main" id="{B4EB3C74-2C58-6C3A-6582-5BD2AAB46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97013"/>
            <a:ext cx="882015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659261F-464A-4919-B31B-152712C64E57}"/>
              </a:ext>
            </a:extLst>
          </p:cNvPr>
          <p:cNvSpPr>
            <a:spLocks noGrp="1"/>
          </p:cNvSpPr>
          <p:nvPr>
            <p:ph type="title"/>
          </p:nvPr>
        </p:nvSpPr>
        <p:spPr>
          <a:xfrm>
            <a:off x="323850" y="260350"/>
            <a:ext cx="8534400" cy="758825"/>
          </a:xfrm>
        </p:spPr>
        <p:txBody>
          <a:bodyPr/>
          <a:lstStyle/>
          <a:p>
            <a:r>
              <a:rPr lang="en-US" altLang="en-US" sz="4400" b="1">
                <a:solidFill>
                  <a:schemeClr val="tx1"/>
                </a:solidFill>
                <a:latin typeface="Tempus Sans ITC" panose="04020404030007020202" pitchFamily="82" charset="0"/>
              </a:rPr>
              <a:t>Foundation Subjects</a:t>
            </a:r>
          </a:p>
        </p:txBody>
      </p:sp>
      <p:sp>
        <p:nvSpPr>
          <p:cNvPr id="41987" name="Content Placeholder 1">
            <a:extLst>
              <a:ext uri="{FF2B5EF4-FFF2-40B4-BE49-F238E27FC236}">
                <a16:creationId xmlns:a16="http://schemas.microsoft.com/office/drawing/2014/main" id="{F329D0C6-34E4-736C-320A-81A2355D1FAE}"/>
              </a:ext>
            </a:extLst>
          </p:cNvPr>
          <p:cNvSpPr>
            <a:spLocks noGrp="1"/>
          </p:cNvSpPr>
          <p:nvPr>
            <p:ph sz="quarter" idx="1"/>
          </p:nvPr>
        </p:nvSpPr>
        <p:spPr>
          <a:xfrm>
            <a:off x="300038" y="1628775"/>
            <a:ext cx="8504237" cy="4572000"/>
          </a:xfrm>
        </p:spPr>
        <p:txBody>
          <a:bodyPr/>
          <a:lstStyle/>
          <a:p>
            <a:pPr marL="0" indent="0" eaLnBrk="1" hangingPunct="1">
              <a:spcBef>
                <a:spcPct val="0"/>
              </a:spcBef>
              <a:buClrTx/>
              <a:buSzTx/>
              <a:buNone/>
            </a:pPr>
            <a:endParaRPr lang="en-GB" altLang="en-US" sz="2800" dirty="0">
              <a:latin typeface="Comic Sans MS"/>
            </a:endParaRPr>
          </a:p>
          <a:p>
            <a:pPr eaLnBrk="1" hangingPunct="1">
              <a:spcBef>
                <a:spcPct val="0"/>
              </a:spcBef>
              <a:buClrTx/>
              <a:buSzTx/>
              <a:buFont typeface="Wingdings" panose="05000000000000000000" pitchFamily="2" charset="2"/>
              <a:buChar char="q"/>
            </a:pPr>
            <a:r>
              <a:rPr lang="en-GB" altLang="en-US" sz="2800" dirty="0">
                <a:latin typeface="Comic Sans MS"/>
              </a:rPr>
              <a:t>Stand alone subjects that are taught include Maths, Geography, R.E, Computing, PSCHE and P.E.</a:t>
            </a:r>
          </a:p>
          <a:p>
            <a:pPr eaLnBrk="1" hangingPunct="1">
              <a:spcBef>
                <a:spcPct val="0"/>
              </a:spcBef>
              <a:buClrTx/>
              <a:buSzTx/>
              <a:buFont typeface="Wingdings" panose="05000000000000000000" pitchFamily="2" charset="2"/>
              <a:buChar char="q"/>
            </a:pPr>
            <a:r>
              <a:rPr lang="en-US" altLang="en-US" sz="2800" dirty="0">
                <a:latin typeface="Comic Sans MS"/>
              </a:rPr>
              <a:t>This term </a:t>
            </a:r>
            <a:r>
              <a:rPr lang="en-US" altLang="en-US" sz="2800" dirty="0" err="1">
                <a:latin typeface="Comic Sans MS"/>
              </a:rPr>
              <a:t>Mrs</a:t>
            </a:r>
            <a:r>
              <a:rPr lang="en-US" altLang="en-US" sz="2800" dirty="0">
                <a:latin typeface="Comic Sans MS"/>
              </a:rPr>
              <a:t> </a:t>
            </a:r>
            <a:r>
              <a:rPr lang="en-US" altLang="en-US" sz="2800" dirty="0" err="1">
                <a:latin typeface="Comic Sans MS"/>
              </a:rPr>
              <a:t>Kearvell</a:t>
            </a:r>
            <a:r>
              <a:rPr lang="en-US" altLang="en-US" sz="2800" dirty="0">
                <a:latin typeface="Comic Sans MS"/>
              </a:rPr>
              <a:t> (specialist music teacher) will be teaching music.</a:t>
            </a:r>
            <a:r>
              <a:rPr lang="en-US" altLang="en-US" sz="2800" dirty="0">
                <a:latin typeface="Tempus Sans ITC"/>
              </a:rPr>
              <a:t>  </a:t>
            </a:r>
            <a:endParaRPr lang="en-GB" altLang="en-US" sz="2800" dirty="0">
              <a:latin typeface="Tempus Sans ITC"/>
            </a:endParaRPr>
          </a:p>
          <a:p>
            <a:endParaRPr lang="en-GB" altLang="en-US"/>
          </a:p>
        </p:txBody>
      </p:sp>
      <p:pic>
        <p:nvPicPr>
          <p:cNvPr id="41988" name="Picture 9" descr="Image result for geography">
            <a:extLst>
              <a:ext uri="{FF2B5EF4-FFF2-40B4-BE49-F238E27FC236}">
                <a16:creationId xmlns:a16="http://schemas.microsoft.com/office/drawing/2014/main" id="{1B3BA55B-31DC-1CAE-501A-3B2E9B732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23838"/>
            <a:ext cx="7191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Image result for science">
            <a:extLst>
              <a:ext uri="{FF2B5EF4-FFF2-40B4-BE49-F238E27FC236}">
                <a16:creationId xmlns:a16="http://schemas.microsoft.com/office/drawing/2014/main" id="{477A5A72-9981-4DAC-5620-32B59795E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95275"/>
            <a:ext cx="174148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1983819-7581-8CA9-7715-8A1F61BEDF9A}"/>
              </a:ext>
            </a:extLst>
          </p:cNvPr>
          <p:cNvSpPr>
            <a:spLocks noGrp="1"/>
          </p:cNvSpPr>
          <p:nvPr>
            <p:ph type="title"/>
          </p:nvPr>
        </p:nvSpPr>
        <p:spPr>
          <a:xfrm>
            <a:off x="323850" y="260350"/>
            <a:ext cx="8534400" cy="758825"/>
          </a:xfrm>
        </p:spPr>
        <p:txBody>
          <a:bodyPr/>
          <a:lstStyle/>
          <a:p>
            <a:r>
              <a:rPr lang="en-US" altLang="en-US" sz="4400" b="1">
                <a:solidFill>
                  <a:schemeClr val="tx1"/>
                </a:solidFill>
                <a:latin typeface="Tempus Sans ITC" panose="04020404030007020202" pitchFamily="82" charset="0"/>
              </a:rPr>
              <a:t>Home Reading</a:t>
            </a:r>
          </a:p>
        </p:txBody>
      </p:sp>
      <p:sp>
        <p:nvSpPr>
          <p:cNvPr id="43011" name="Content Placeholder 1">
            <a:extLst>
              <a:ext uri="{FF2B5EF4-FFF2-40B4-BE49-F238E27FC236}">
                <a16:creationId xmlns:a16="http://schemas.microsoft.com/office/drawing/2014/main" id="{F6540826-41FE-7A4C-8650-C9910081BB1B}"/>
              </a:ext>
            </a:extLst>
          </p:cNvPr>
          <p:cNvSpPr>
            <a:spLocks noGrp="1"/>
          </p:cNvSpPr>
          <p:nvPr>
            <p:ph sz="quarter" idx="1"/>
          </p:nvPr>
        </p:nvSpPr>
        <p:spPr>
          <a:xfrm>
            <a:off x="250825" y="1425575"/>
            <a:ext cx="8504238" cy="4572000"/>
          </a:xfrm>
        </p:spPr>
        <p:txBody>
          <a:bodyPr/>
          <a:lstStyle/>
          <a:p>
            <a:pPr eaLnBrk="1" hangingPunct="1">
              <a:spcBef>
                <a:spcPct val="0"/>
              </a:spcBef>
              <a:buClrTx/>
              <a:buSzTx/>
              <a:buFont typeface="Wingdings" panose="05000000000000000000" pitchFamily="2" charset="2"/>
              <a:buChar char="q"/>
            </a:pPr>
            <a:r>
              <a:rPr lang="en-US" altLang="en-US" sz="2400" dirty="0">
                <a:latin typeface="Comic Sans MS"/>
              </a:rPr>
              <a:t>The book your child has is determined by the phonics phase they are being taught.  They will only move up to the next phase of reading book when they move through the phases.</a:t>
            </a:r>
            <a:endParaRPr lang="en-GB" altLang="en-US" sz="2400" dirty="0">
              <a:latin typeface="Comic Sans MS"/>
            </a:endParaRPr>
          </a:p>
          <a:p>
            <a:pPr eaLnBrk="1" hangingPunct="1">
              <a:spcBef>
                <a:spcPct val="0"/>
              </a:spcBef>
              <a:buClrTx/>
              <a:buSzTx/>
              <a:buFont typeface="Wingdings" panose="05000000000000000000" pitchFamily="2" charset="2"/>
              <a:buChar char="q"/>
            </a:pPr>
            <a:r>
              <a:rPr lang="en-GB" altLang="en-US" sz="2400" dirty="0">
                <a:latin typeface="Comic Sans MS"/>
              </a:rPr>
              <a:t>Books will only be changed if signed by an adult to say the book has been completed. </a:t>
            </a:r>
          </a:p>
          <a:p>
            <a:pPr eaLnBrk="1" hangingPunct="1">
              <a:spcBef>
                <a:spcPct val="0"/>
              </a:spcBef>
              <a:buClrTx/>
              <a:buSzTx/>
              <a:buFont typeface="Wingdings" panose="05000000000000000000" pitchFamily="2" charset="2"/>
              <a:buChar char="q"/>
            </a:pPr>
            <a:r>
              <a:rPr lang="en-GB" altLang="en-US" sz="2400" dirty="0">
                <a:latin typeface="Comic Sans MS"/>
              </a:rPr>
              <a:t>If your child finishes their reading book – read it again or read a book from home. Read it once for word reading and again to develop understanding.  </a:t>
            </a:r>
          </a:p>
          <a:p>
            <a:pPr eaLnBrk="1" hangingPunct="1">
              <a:spcBef>
                <a:spcPct val="0"/>
              </a:spcBef>
              <a:buClrTx/>
              <a:buSzTx/>
              <a:buFont typeface="Wingdings" panose="05000000000000000000" pitchFamily="2" charset="2"/>
              <a:buChar char="q"/>
            </a:pPr>
            <a:r>
              <a:rPr lang="en-GB" altLang="en-US" sz="2400" dirty="0">
                <a:latin typeface="Comic Sans MS"/>
              </a:rPr>
              <a:t>Encouraging reading for enjoyment</a:t>
            </a:r>
          </a:p>
          <a:p>
            <a:pPr eaLnBrk="1" hangingPunct="1">
              <a:spcBef>
                <a:spcPct val="0"/>
              </a:spcBef>
              <a:buClrTx/>
              <a:buSzTx/>
              <a:buFont typeface="Wingdings" panose="05000000000000000000" pitchFamily="2" charset="2"/>
              <a:buChar char="q"/>
            </a:pPr>
            <a:r>
              <a:rPr lang="en-US" altLang="en-US" sz="2400" dirty="0">
                <a:latin typeface="Comic Sans MS"/>
              </a:rPr>
              <a:t> Books are changed on </a:t>
            </a:r>
            <a:r>
              <a:rPr lang="en-US" altLang="en-US" sz="2400" b="1" dirty="0">
                <a:latin typeface="Comic Sans MS"/>
              </a:rPr>
              <a:t>Monday, Wednesday and Friday</a:t>
            </a:r>
            <a:r>
              <a:rPr lang="en-US" altLang="en-US" sz="2400" dirty="0">
                <a:latin typeface="Comic Sans MS"/>
              </a:rPr>
              <a:t>.  </a:t>
            </a:r>
          </a:p>
          <a:p>
            <a:pPr eaLnBrk="1" hangingPunct="1">
              <a:spcBef>
                <a:spcPct val="0"/>
              </a:spcBef>
              <a:buClrTx/>
              <a:buSzTx/>
              <a:buFont typeface="Wingdings" panose="05000000000000000000" pitchFamily="2" charset="2"/>
              <a:buChar char="q"/>
            </a:pPr>
            <a:r>
              <a:rPr lang="en-US" altLang="en-US" sz="2400" dirty="0">
                <a:latin typeface="Comic Sans MS"/>
              </a:rPr>
              <a:t> Queens Drive has it’s own reading book system which matches the progression in Red Rose Letters and Sounds.  </a:t>
            </a:r>
            <a:endParaRPr lang="en-GB" altLang="en-US" sz="2400" dirty="0">
              <a:latin typeface="Comic Sans MS"/>
            </a:endParaRPr>
          </a:p>
        </p:txBody>
      </p:sp>
      <p:pic>
        <p:nvPicPr>
          <p:cNvPr id="43012" name="Picture 2">
            <a:extLst>
              <a:ext uri="{FF2B5EF4-FFF2-40B4-BE49-F238E27FC236}">
                <a16:creationId xmlns:a16="http://schemas.microsoft.com/office/drawing/2014/main" id="{4F13AD07-751C-AE6A-2F90-AA4B3D8ABF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238125"/>
            <a:ext cx="785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36D75-C726-F472-EA15-1E9ABE676474}"/>
              </a:ext>
            </a:extLst>
          </p:cNvPr>
          <p:cNvSpPr>
            <a:spLocks noGrp="1"/>
          </p:cNvSpPr>
          <p:nvPr>
            <p:ph sz="quarter" idx="1"/>
          </p:nvPr>
        </p:nvSpPr>
        <p:spPr>
          <a:xfrm>
            <a:off x="323606" y="1428262"/>
            <a:ext cx="8504238" cy="4572000"/>
          </a:xfrm>
        </p:spPr>
        <p:txBody>
          <a:bodyPr/>
          <a:lstStyle/>
          <a:p>
            <a:pPr>
              <a:defRPr/>
            </a:pPr>
            <a:endParaRPr lang="en-US" sz="4000" b="1" dirty="0">
              <a:latin typeface="Tempus Sans ITC"/>
            </a:endParaRPr>
          </a:p>
          <a:p>
            <a:pPr>
              <a:defRPr/>
            </a:pPr>
            <a:r>
              <a:rPr lang="en-US" sz="4000" b="1" dirty="0">
                <a:latin typeface="Tempus Sans ITC"/>
              </a:rPr>
              <a:t>Yearly Curriculum Overview map</a:t>
            </a:r>
            <a:endParaRPr lang="en-US" sz="4000" dirty="0">
              <a:latin typeface="Tempus Sans ITC"/>
            </a:endParaRPr>
          </a:p>
          <a:p>
            <a:pPr>
              <a:defRPr/>
            </a:pPr>
            <a:r>
              <a:rPr lang="en-US" sz="4000" b="1" dirty="0">
                <a:latin typeface="Tempus Sans ITC"/>
              </a:rPr>
              <a:t> Half termly Curriculum webs</a:t>
            </a:r>
          </a:p>
          <a:p>
            <a:pPr>
              <a:buFont typeface="Arial" panose="020B0604020202020204" pitchFamily="34" charset="0"/>
              <a:buChar char="•"/>
              <a:defRPr/>
            </a:pPr>
            <a:r>
              <a:rPr lang="en-US" sz="4000" b="1" dirty="0">
                <a:latin typeface="Tempus Sans ITC"/>
              </a:rPr>
              <a:t>Website</a:t>
            </a:r>
          </a:p>
        </p:txBody>
      </p:sp>
      <p:sp>
        <p:nvSpPr>
          <p:cNvPr id="4" name="Title 3">
            <a:extLst>
              <a:ext uri="{FF2B5EF4-FFF2-40B4-BE49-F238E27FC236}">
                <a16:creationId xmlns:a16="http://schemas.microsoft.com/office/drawing/2014/main" id="{087F287E-3FD2-B6C3-1864-B70816D32D41}"/>
              </a:ext>
            </a:extLst>
          </p:cNvPr>
          <p:cNvSpPr>
            <a:spLocks noGrp="1"/>
          </p:cNvSpPr>
          <p:nvPr>
            <p:ph type="title"/>
          </p:nvPr>
        </p:nvSpPr>
        <p:spPr/>
        <p:txBody>
          <a:bodyPr/>
          <a:lstStyle/>
          <a:p>
            <a:pPr>
              <a:defRPr/>
            </a:pPr>
            <a:r>
              <a:rPr lang="en-US" sz="4000" b="1" u="sng" dirty="0">
                <a:solidFill>
                  <a:schemeClr val="tx1"/>
                </a:solidFill>
                <a:latin typeface="Tempus Sans ITC" panose="04020404030D07020202" pitchFamily="82" charset="0"/>
              </a:rPr>
              <a:t>The Year One Curriculum</a:t>
            </a:r>
            <a:endParaRPr lang="en-GB" sz="4000" u="sng" dirty="0"/>
          </a:p>
        </p:txBody>
      </p:sp>
      <p:pic>
        <p:nvPicPr>
          <p:cNvPr id="17412" name="Picture 4">
            <a:extLst>
              <a:ext uri="{FF2B5EF4-FFF2-40B4-BE49-F238E27FC236}">
                <a16:creationId xmlns:a16="http://schemas.microsoft.com/office/drawing/2014/main" id="{CA2E097A-2741-5E71-5B72-CA0A2CC437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1774" y="3421008"/>
            <a:ext cx="2339707" cy="310203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CD46-8B53-EF10-1197-7A843117239C}"/>
              </a:ext>
            </a:extLst>
          </p:cNvPr>
          <p:cNvSpPr>
            <a:spLocks noGrp="1"/>
          </p:cNvSpPr>
          <p:nvPr>
            <p:ph type="title"/>
          </p:nvPr>
        </p:nvSpPr>
        <p:spPr/>
        <p:txBody>
          <a:bodyPr/>
          <a:lstStyle/>
          <a:p>
            <a:pPr>
              <a:defRPr/>
            </a:pPr>
            <a:endParaRPr lang="en-GB"/>
          </a:p>
        </p:txBody>
      </p:sp>
      <p:pic>
        <p:nvPicPr>
          <p:cNvPr id="44035" name="Content Placeholder 3">
            <a:extLst>
              <a:ext uri="{FF2B5EF4-FFF2-40B4-BE49-F238E27FC236}">
                <a16:creationId xmlns:a16="http://schemas.microsoft.com/office/drawing/2014/main" id="{EEF725BE-4D49-02B1-A6F3-1718B22DC421}"/>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79613" y="188913"/>
            <a:ext cx="4818062" cy="65436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1D0C-45BB-7B7C-A42A-A25C049D8C47}"/>
              </a:ext>
            </a:extLst>
          </p:cNvPr>
          <p:cNvSpPr>
            <a:spLocks noGrp="1"/>
          </p:cNvSpPr>
          <p:nvPr>
            <p:ph type="title"/>
          </p:nvPr>
        </p:nvSpPr>
        <p:spPr/>
        <p:txBody>
          <a:bodyPr/>
          <a:lstStyle/>
          <a:p>
            <a:pPr>
              <a:defRPr/>
            </a:pPr>
            <a:r>
              <a:rPr lang="en-US" dirty="0"/>
              <a:t>Reading Certificates.</a:t>
            </a:r>
            <a:endParaRPr lang="en-GB" dirty="0"/>
          </a:p>
        </p:txBody>
      </p:sp>
      <p:sp>
        <p:nvSpPr>
          <p:cNvPr id="45059" name="Content Placeholder 2">
            <a:extLst>
              <a:ext uri="{FF2B5EF4-FFF2-40B4-BE49-F238E27FC236}">
                <a16:creationId xmlns:a16="http://schemas.microsoft.com/office/drawing/2014/main" id="{08107BD0-8437-B894-C1D0-AA6A94639258}"/>
              </a:ext>
            </a:extLst>
          </p:cNvPr>
          <p:cNvSpPr>
            <a:spLocks noGrp="1"/>
          </p:cNvSpPr>
          <p:nvPr>
            <p:ph sz="quarter" idx="1"/>
          </p:nvPr>
        </p:nvSpPr>
        <p:spPr>
          <a:xfrm>
            <a:off x="301625" y="1527175"/>
            <a:ext cx="6408738" cy="4572000"/>
          </a:xfrm>
        </p:spPr>
        <p:txBody>
          <a:bodyPr/>
          <a:lstStyle/>
          <a:p>
            <a:r>
              <a:rPr lang="en-US" altLang="en-US" dirty="0"/>
              <a:t>As part of our missions to encourage children to read for pleasure.</a:t>
            </a:r>
          </a:p>
          <a:p>
            <a:endParaRPr lang="en-US" altLang="en-US"/>
          </a:p>
          <a:p>
            <a:r>
              <a:rPr lang="en-US" altLang="en-US" dirty="0"/>
              <a:t>When your child has read the requisite number of times, they will be awarded a small certificate to mark their achievement.  We would love to get as many gold star readers as possible. </a:t>
            </a:r>
            <a:endParaRPr lang="en-GB" altLang="en-US" dirty="0"/>
          </a:p>
        </p:txBody>
      </p:sp>
      <p:pic>
        <p:nvPicPr>
          <p:cNvPr id="45060" name="Picture 8">
            <a:extLst>
              <a:ext uri="{FF2B5EF4-FFF2-40B4-BE49-F238E27FC236}">
                <a16:creationId xmlns:a16="http://schemas.microsoft.com/office/drawing/2014/main" id="{F6F2E28F-9B13-3E36-9237-17E962344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363" y="476250"/>
            <a:ext cx="220980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22821-90B4-0014-4722-66E454EAC750}"/>
              </a:ext>
            </a:extLst>
          </p:cNvPr>
          <p:cNvSpPr>
            <a:spLocks noGrp="1"/>
          </p:cNvSpPr>
          <p:nvPr>
            <p:ph type="title"/>
          </p:nvPr>
        </p:nvSpPr>
        <p:spPr>
          <a:xfrm>
            <a:off x="292100" y="38100"/>
            <a:ext cx="8534400" cy="758825"/>
          </a:xfrm>
        </p:spPr>
        <p:txBody>
          <a:bodyPr/>
          <a:lstStyle/>
          <a:p>
            <a:pPr>
              <a:defRPr/>
            </a:pPr>
            <a:r>
              <a:rPr lang="en-US" b="1" dirty="0"/>
              <a:t>The Queen’s Drive Way</a:t>
            </a:r>
            <a:endParaRPr lang="en-GB" b="1" dirty="0"/>
          </a:p>
        </p:txBody>
      </p:sp>
      <p:pic>
        <p:nvPicPr>
          <p:cNvPr id="46083" name="Picture 2" descr="A yellow and black sign with black text&#10;&#10;Description automatically generated">
            <a:extLst>
              <a:ext uri="{FF2B5EF4-FFF2-40B4-BE49-F238E27FC236}">
                <a16:creationId xmlns:a16="http://schemas.microsoft.com/office/drawing/2014/main" id="{7883E598-B600-69CE-5F4C-F642E243F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1047750"/>
            <a:ext cx="4005262" cy="55514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2" descr="A yellow and white rectangular sign with black text&#10;&#10;Description automatically generated">
            <a:extLst>
              <a:ext uri="{FF2B5EF4-FFF2-40B4-BE49-F238E27FC236}">
                <a16:creationId xmlns:a16="http://schemas.microsoft.com/office/drawing/2014/main" id="{EA8CEEBD-3F7B-CFAE-24FD-FF95F0D93BCD}"/>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892675" y="1108075"/>
            <a:ext cx="3940175" cy="5510213"/>
          </a:xfrm>
          <a:ln w="57150">
            <a:solidFill>
              <a:schemeClr val="tx1"/>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97E1-57B4-DE84-F0D8-F565E3A0B32A}"/>
              </a:ext>
            </a:extLst>
          </p:cNvPr>
          <p:cNvSpPr>
            <a:spLocks noGrp="1"/>
          </p:cNvSpPr>
          <p:nvPr>
            <p:ph type="title"/>
          </p:nvPr>
        </p:nvSpPr>
        <p:spPr>
          <a:xfrm>
            <a:off x="292100" y="38100"/>
            <a:ext cx="8534400" cy="758825"/>
          </a:xfrm>
        </p:spPr>
        <p:txBody>
          <a:bodyPr/>
          <a:lstStyle/>
          <a:p>
            <a:pPr>
              <a:defRPr/>
            </a:pPr>
            <a:r>
              <a:rPr lang="en-US" b="1" dirty="0"/>
              <a:t>The Queen’s Drive Way</a:t>
            </a:r>
            <a:endParaRPr lang="en-GB" b="1" dirty="0"/>
          </a:p>
        </p:txBody>
      </p:sp>
      <p:pic>
        <p:nvPicPr>
          <p:cNvPr id="47107" name="Picture 2" descr="A screen shot of a sign&#10;&#10;Description automatically generated">
            <a:extLst>
              <a:ext uri="{FF2B5EF4-FFF2-40B4-BE49-F238E27FC236}">
                <a16:creationId xmlns:a16="http://schemas.microsoft.com/office/drawing/2014/main" id="{3ED1634E-8E52-6041-84FD-2BBD0E726FCE}"/>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92100" y="981075"/>
            <a:ext cx="3940175" cy="5543550"/>
          </a:xfrm>
          <a:ln w="57150">
            <a:solidFill>
              <a:schemeClr val="tx1"/>
            </a:solidFill>
            <a:miter lim="800000"/>
            <a:headEnd/>
            <a:tailEnd/>
          </a:ln>
        </p:spPr>
      </p:pic>
      <p:pic>
        <p:nvPicPr>
          <p:cNvPr id="47108" name="Picture 2" descr="A screenshot of a cell phone&#10;&#10;Description automatically generated">
            <a:extLst>
              <a:ext uri="{FF2B5EF4-FFF2-40B4-BE49-F238E27FC236}">
                <a16:creationId xmlns:a16="http://schemas.microsoft.com/office/drawing/2014/main" id="{03BD35BD-CDD7-E9E1-80E6-7971DA18C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957263"/>
            <a:ext cx="3898900" cy="55435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6888-08AC-4E45-A822-5D8FD4FEE261}"/>
              </a:ext>
            </a:extLst>
          </p:cNvPr>
          <p:cNvSpPr>
            <a:spLocks noGrp="1"/>
          </p:cNvSpPr>
          <p:nvPr>
            <p:ph type="title"/>
          </p:nvPr>
        </p:nvSpPr>
        <p:spPr>
          <a:xfrm>
            <a:off x="292100" y="38100"/>
            <a:ext cx="8534400" cy="758825"/>
          </a:xfrm>
        </p:spPr>
        <p:txBody>
          <a:bodyPr/>
          <a:lstStyle/>
          <a:p>
            <a:pPr>
              <a:defRPr/>
            </a:pPr>
            <a:r>
              <a:rPr lang="en-US" b="1" dirty="0"/>
              <a:t>The Queen’s Drive Way</a:t>
            </a:r>
            <a:endParaRPr lang="en-GB" b="1" dirty="0"/>
          </a:p>
        </p:txBody>
      </p:sp>
      <p:pic>
        <p:nvPicPr>
          <p:cNvPr id="48131" name="Picture 2" descr="A screen shot of a sign&#10;&#10;Description automatically generated">
            <a:extLst>
              <a:ext uri="{FF2B5EF4-FFF2-40B4-BE49-F238E27FC236}">
                <a16:creationId xmlns:a16="http://schemas.microsoft.com/office/drawing/2014/main" id="{8244E873-79B5-A5B1-5A8C-2144302C3695}"/>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87450" y="4144963"/>
            <a:ext cx="1687513" cy="2374900"/>
          </a:xfrm>
          <a:ln w="57150">
            <a:solidFill>
              <a:schemeClr val="tx1"/>
            </a:solidFill>
            <a:miter lim="800000"/>
            <a:headEnd/>
            <a:tailEnd/>
          </a:ln>
        </p:spPr>
      </p:pic>
      <p:pic>
        <p:nvPicPr>
          <p:cNvPr id="48132" name="Picture 2" descr="A screenshot of a cell phone&#10;&#10;Description automatically generated">
            <a:extLst>
              <a:ext uri="{FF2B5EF4-FFF2-40B4-BE49-F238E27FC236}">
                <a16:creationId xmlns:a16="http://schemas.microsoft.com/office/drawing/2014/main" id="{FE138E0D-06EB-DD65-C88D-4D1BB2BEC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132263"/>
            <a:ext cx="1687513" cy="239871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2" descr="A yellow and black sign with black text&#10;&#10;Description automatically generated">
            <a:extLst>
              <a:ext uri="{FF2B5EF4-FFF2-40B4-BE49-F238E27FC236}">
                <a16:creationId xmlns:a16="http://schemas.microsoft.com/office/drawing/2014/main" id="{52499ADA-8363-2CC5-48A5-3858E8781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313" y="962025"/>
            <a:ext cx="1781175" cy="24669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2" descr="A yellow and white rectangular sign with black text&#10;&#10;Description automatically generated">
            <a:extLst>
              <a:ext uri="{FF2B5EF4-FFF2-40B4-BE49-F238E27FC236}">
                <a16:creationId xmlns:a16="http://schemas.microsoft.com/office/drawing/2014/main" id="{B99A3E2D-3154-9626-498D-5FF849921D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163" y="1052513"/>
            <a:ext cx="1768475" cy="247332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5" name="TextBox 4">
            <a:extLst>
              <a:ext uri="{FF2B5EF4-FFF2-40B4-BE49-F238E27FC236}">
                <a16:creationId xmlns:a16="http://schemas.microsoft.com/office/drawing/2014/main" id="{942787DC-F75B-93B3-65AD-CACAD15C247C}"/>
              </a:ext>
            </a:extLst>
          </p:cNvPr>
          <p:cNvSpPr txBox="1">
            <a:spLocks noChangeArrowheads="1"/>
          </p:cNvSpPr>
          <p:nvPr/>
        </p:nvSpPr>
        <p:spPr bwMode="auto">
          <a:xfrm>
            <a:off x="3384550" y="3141663"/>
            <a:ext cx="2374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r>
              <a:rPr lang="en-US" altLang="en-US" sz="4400" b="1"/>
              <a:t>Respect</a:t>
            </a:r>
            <a:endParaRPr lang="en-GB" altLang="en-US" sz="44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CCCB9B6-F272-A1D5-9F3E-8F45ECCAAA46}"/>
              </a:ext>
            </a:extLst>
          </p:cNvPr>
          <p:cNvSpPr>
            <a:spLocks noGrp="1"/>
          </p:cNvSpPr>
          <p:nvPr>
            <p:ph type="ctrTitle"/>
          </p:nvPr>
        </p:nvSpPr>
        <p:spPr>
          <a:xfrm>
            <a:off x="323850" y="404813"/>
            <a:ext cx="8569325" cy="1079500"/>
          </a:xfrm>
        </p:spPr>
        <p:txBody>
          <a:bodyPr/>
          <a:lstStyle/>
          <a:p>
            <a:pPr eaLnBrk="1" hangingPunct="1"/>
            <a:r>
              <a:rPr lang="en-GB" altLang="en-US" sz="7200" b="1">
                <a:solidFill>
                  <a:schemeClr val="tx1"/>
                </a:solidFill>
                <a:latin typeface="Tempus Sans ITC" panose="04020404030007020202" pitchFamily="82" charset="0"/>
              </a:rPr>
              <a:t>Admin</a:t>
            </a:r>
          </a:p>
        </p:txBody>
      </p:sp>
      <p:pic>
        <p:nvPicPr>
          <p:cNvPr id="49155" name="Picture 2" descr="Queens%20Drive%20logo%20blue.jpg">
            <a:extLst>
              <a:ext uri="{FF2B5EF4-FFF2-40B4-BE49-F238E27FC236}">
                <a16:creationId xmlns:a16="http://schemas.microsoft.com/office/drawing/2014/main" id="{5DC8A9EF-1419-3067-60D8-D7ABF6204C7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282575"/>
            <a:ext cx="154146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descr="Queens%20Drive%20logo%20blue.jpg">
            <a:extLst>
              <a:ext uri="{FF2B5EF4-FFF2-40B4-BE49-F238E27FC236}">
                <a16:creationId xmlns:a16="http://schemas.microsoft.com/office/drawing/2014/main" id="{F799A04D-4875-44C3-D96C-6BF06017258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08850" y="282575"/>
            <a:ext cx="15398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00E9F78-BE82-E392-2D10-E148DC193F9D}"/>
              </a:ext>
            </a:extLst>
          </p:cNvPr>
          <p:cNvSpPr>
            <a:spLocks noChangeArrowheads="1"/>
          </p:cNvSpPr>
          <p:nvPr/>
        </p:nvSpPr>
        <p:spPr bwMode="auto">
          <a:xfrm>
            <a:off x="260350" y="2582863"/>
            <a:ext cx="88201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 typeface="Wingdings" panose="05000000000000000000" pitchFamily="2" charset="2"/>
              <a:buChar char="q"/>
            </a:pPr>
            <a:r>
              <a:rPr lang="en-GB" altLang="en-US" sz="3600" dirty="0">
                <a:latin typeface="Comic Sans MS"/>
                <a:cs typeface="Arial"/>
              </a:rPr>
              <a:t>Attendance – phone the office know if your child won’t be in school or has an appointment</a:t>
            </a:r>
            <a:r>
              <a:rPr lang="en-GB" altLang="en-US" sz="4000" dirty="0">
                <a:latin typeface="Comic Sans MS"/>
                <a:cs typeface="Arial"/>
              </a:rPr>
              <a:t>.  </a:t>
            </a:r>
          </a:p>
        </p:txBody>
      </p:sp>
      <p:sp>
        <p:nvSpPr>
          <p:cNvPr id="4" name="Rectangle 3">
            <a:extLst>
              <a:ext uri="{FF2B5EF4-FFF2-40B4-BE49-F238E27FC236}">
                <a16:creationId xmlns:a16="http://schemas.microsoft.com/office/drawing/2014/main" id="{FA62FD49-90F5-3044-8265-E32D691E7C6F}"/>
              </a:ext>
            </a:extLst>
          </p:cNvPr>
          <p:cNvSpPr>
            <a:spLocks noChangeArrowheads="1"/>
          </p:cNvSpPr>
          <p:nvPr/>
        </p:nvSpPr>
        <p:spPr bwMode="auto">
          <a:xfrm>
            <a:off x="413971" y="4226658"/>
            <a:ext cx="852646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 typeface="Wingdings" panose="05000000000000000000" pitchFamily="2" charset="2"/>
              <a:buChar char="q"/>
            </a:pPr>
            <a:r>
              <a:rPr lang="en-GB" altLang="en-US" sz="3600" b="1" u="sng" dirty="0">
                <a:latin typeface="Comic Sans MS"/>
                <a:cs typeface="Arial"/>
              </a:rPr>
              <a:t>Label all your child’s clothing.</a:t>
            </a:r>
          </a:p>
          <a:p>
            <a:pPr eaLnBrk="1" hangingPunct="1">
              <a:spcBef>
                <a:spcPct val="0"/>
              </a:spcBef>
              <a:buClrTx/>
              <a:buSzTx/>
              <a:buFont typeface="Wingdings" panose="05000000000000000000" pitchFamily="2" charset="2"/>
              <a:buChar char="q"/>
            </a:pPr>
            <a:r>
              <a:rPr lang="en-US" altLang="en-US" sz="3600" dirty="0">
                <a:latin typeface="Comic Sans MS"/>
                <a:cs typeface="Arial"/>
              </a:rPr>
              <a:t>Full water bottles each day please.</a:t>
            </a:r>
          </a:p>
          <a:p>
            <a:pPr eaLnBrk="1" hangingPunct="1">
              <a:spcBef>
                <a:spcPct val="0"/>
              </a:spcBef>
              <a:buClrTx/>
              <a:buSzTx/>
              <a:buFont typeface="Wingdings" panose="05000000000000000000" pitchFamily="2" charset="2"/>
              <a:buChar char="q"/>
            </a:pPr>
            <a:r>
              <a:rPr lang="en-US" altLang="en-US" sz="3600" b="1" dirty="0">
                <a:latin typeface="Comic Sans MS"/>
                <a:cs typeface="Arial"/>
              </a:rPr>
              <a:t>Nut free</a:t>
            </a:r>
            <a:r>
              <a:rPr lang="en-US" altLang="en-US" sz="3600" dirty="0">
                <a:latin typeface="Comic Sans MS"/>
                <a:cs typeface="Arial"/>
              </a:rPr>
              <a:t> school.</a:t>
            </a:r>
          </a:p>
          <a:p>
            <a:pPr eaLnBrk="1" hangingPunct="1">
              <a:spcBef>
                <a:spcPct val="0"/>
              </a:spcBef>
              <a:buClrTx/>
              <a:buSzTx/>
              <a:buFont typeface="Wingdings" panose="05000000000000000000" pitchFamily="2" charset="2"/>
              <a:buChar char="q"/>
            </a:pPr>
            <a:r>
              <a:rPr lang="en-US" altLang="en-US" sz="3600" b="1" dirty="0">
                <a:latin typeface="Comic Sans MS"/>
                <a:cs typeface="Arial"/>
              </a:rPr>
              <a:t>No food for gifts.</a:t>
            </a:r>
            <a:endParaRPr lang="en-GB" altLang="en-US" sz="3600" b="1" dirty="0">
              <a:latin typeface="Comic Sans MS"/>
              <a:cs typeface="Arial"/>
            </a:endParaRPr>
          </a:p>
          <a:p>
            <a:pPr eaLnBrk="1" hangingPunct="1">
              <a:spcBef>
                <a:spcPct val="0"/>
              </a:spcBef>
              <a:buClrTx/>
              <a:buSzTx/>
              <a:buFont typeface="Wingdings 2" panose="05020102010507070707" pitchFamily="18" charset="2"/>
              <a:buNone/>
            </a:pPr>
            <a:endParaRPr lang="en-GB" altLang="en-US" sz="4000">
              <a:latin typeface="Tempus Sans ITC" panose="04020404030007020202" pitchFamily="82"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B4187C1-30A5-A58B-28D2-23B47992769F}"/>
              </a:ext>
            </a:extLst>
          </p:cNvPr>
          <p:cNvSpPr>
            <a:spLocks noGrp="1"/>
          </p:cNvSpPr>
          <p:nvPr>
            <p:ph type="ctrTitle"/>
          </p:nvPr>
        </p:nvSpPr>
        <p:spPr>
          <a:xfrm>
            <a:off x="323850" y="404813"/>
            <a:ext cx="8569325" cy="1079500"/>
          </a:xfrm>
        </p:spPr>
        <p:txBody>
          <a:bodyPr/>
          <a:lstStyle/>
          <a:p>
            <a:pPr eaLnBrk="1" hangingPunct="1"/>
            <a:r>
              <a:rPr lang="en-GB" altLang="en-US" sz="7200" b="1">
                <a:solidFill>
                  <a:schemeClr val="tx1"/>
                </a:solidFill>
                <a:latin typeface="Tempus Sans ITC" panose="04020404030007020202" pitchFamily="82" charset="0"/>
              </a:rPr>
              <a:t>Admin</a:t>
            </a:r>
          </a:p>
        </p:txBody>
      </p:sp>
      <p:pic>
        <p:nvPicPr>
          <p:cNvPr id="51203" name="Picture 2" descr="Queens%20Drive%20logo%20blue.jpg">
            <a:extLst>
              <a:ext uri="{FF2B5EF4-FFF2-40B4-BE49-F238E27FC236}">
                <a16:creationId xmlns:a16="http://schemas.microsoft.com/office/drawing/2014/main" id="{F9D1282B-5744-17FD-DBDF-BB163593946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282575"/>
            <a:ext cx="154146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descr="Queens%20Drive%20logo%20blue.jpg">
            <a:extLst>
              <a:ext uri="{FF2B5EF4-FFF2-40B4-BE49-F238E27FC236}">
                <a16:creationId xmlns:a16="http://schemas.microsoft.com/office/drawing/2014/main" id="{0EA701FB-EE39-43C0-0EA0-1202CB6EC57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08850" y="282575"/>
            <a:ext cx="15398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3">
            <a:extLst>
              <a:ext uri="{FF2B5EF4-FFF2-40B4-BE49-F238E27FC236}">
                <a16:creationId xmlns:a16="http://schemas.microsoft.com/office/drawing/2014/main" id="{5CF8EE75-FCA8-2378-B559-58E3AD203FF8}"/>
              </a:ext>
            </a:extLst>
          </p:cNvPr>
          <p:cNvSpPr txBox="1">
            <a:spLocks noChangeArrowheads="1"/>
          </p:cNvSpPr>
          <p:nvPr/>
        </p:nvSpPr>
        <p:spPr bwMode="auto">
          <a:xfrm>
            <a:off x="323850" y="2438400"/>
            <a:ext cx="838041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285750" indent="-2857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 typeface="Wingdings" panose="05000000000000000000" pitchFamily="2" charset="2"/>
              <a:buChar char="q"/>
            </a:pPr>
            <a:r>
              <a:rPr lang="en-US" altLang="en-US" sz="4000" dirty="0">
                <a:latin typeface="Tempus Sans ITC"/>
                <a:cs typeface="Arial"/>
              </a:rPr>
              <a:t> </a:t>
            </a:r>
            <a:r>
              <a:rPr lang="en-US" altLang="en-US" sz="4000" dirty="0">
                <a:latin typeface="Comic Sans MS"/>
                <a:cs typeface="Arial"/>
              </a:rPr>
              <a:t>Correct uniform (summer dresses until end of September)</a:t>
            </a:r>
          </a:p>
          <a:p>
            <a:pPr eaLnBrk="1" hangingPunct="1">
              <a:spcBef>
                <a:spcPct val="0"/>
              </a:spcBef>
              <a:buClrTx/>
              <a:buSzTx/>
              <a:buFont typeface="Wingdings" panose="05000000000000000000" pitchFamily="2" charset="2"/>
              <a:buChar char="q"/>
            </a:pPr>
            <a:r>
              <a:rPr lang="en-US" altLang="en-US" sz="4000" dirty="0">
                <a:latin typeface="Comic Sans MS"/>
                <a:cs typeface="Arial"/>
              </a:rPr>
              <a:t>  No earrings </a:t>
            </a:r>
          </a:p>
          <a:p>
            <a:pPr eaLnBrk="1" hangingPunct="1">
              <a:spcBef>
                <a:spcPct val="0"/>
              </a:spcBef>
              <a:buClrTx/>
              <a:buSzTx/>
              <a:buFont typeface="Wingdings" panose="05000000000000000000" pitchFamily="2" charset="2"/>
              <a:buChar char="q"/>
            </a:pPr>
            <a:r>
              <a:rPr lang="en-US" altLang="en-US" sz="4000" dirty="0">
                <a:latin typeface="Comic Sans MS"/>
                <a:cs typeface="Arial"/>
              </a:rPr>
              <a:t> </a:t>
            </a:r>
            <a:r>
              <a:rPr lang="en-US" altLang="en-US" sz="4000" b="1" u="sng" dirty="0">
                <a:latin typeface="Comic Sans MS"/>
                <a:cs typeface="Arial"/>
              </a:rPr>
              <a:t>Choose dinners beforehand</a:t>
            </a:r>
          </a:p>
          <a:p>
            <a:pPr eaLnBrk="1" hangingPunct="1">
              <a:spcBef>
                <a:spcPct val="0"/>
              </a:spcBef>
              <a:buClrTx/>
              <a:buSzTx/>
              <a:buFont typeface="Wingdings" panose="05000000000000000000" pitchFamily="2" charset="2"/>
              <a:buChar char="q"/>
            </a:pPr>
            <a:r>
              <a:rPr lang="en-US" altLang="en-US" sz="4000" dirty="0">
                <a:latin typeface="Comic Sans MS"/>
                <a:cs typeface="Arial"/>
              </a:rPr>
              <a:t>Encourage children to be as independent as possible. </a:t>
            </a:r>
            <a:endParaRPr lang="en-GB" altLang="en-US" sz="4000" dirty="0">
              <a:latin typeface="Comic Sans MS"/>
              <a:cs typeface="Arial"/>
            </a:endParaRPr>
          </a:p>
          <a:p>
            <a:pPr eaLnBrk="1" hangingPunct="1">
              <a:spcBef>
                <a:spcPct val="0"/>
              </a:spcBef>
              <a:buClrTx/>
              <a:buSzTx/>
              <a:buFont typeface="Wingdings" panose="05000000000000000000" pitchFamily="2" charset="2"/>
              <a:buChar char="q"/>
            </a:pPr>
            <a:r>
              <a:rPr lang="en-US" altLang="en-US" sz="4000" dirty="0">
                <a:latin typeface="Comic Sans MS"/>
                <a:cs typeface="Arial"/>
              </a:rPr>
              <a:t>No toys in school</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E0F8BBB-6E1A-43C3-BD07-000C3825E89E}"/>
              </a:ext>
            </a:extLst>
          </p:cNvPr>
          <p:cNvSpPr>
            <a:spLocks noGrp="1"/>
          </p:cNvSpPr>
          <p:nvPr>
            <p:ph type="ctrTitle"/>
          </p:nvPr>
        </p:nvSpPr>
        <p:spPr>
          <a:xfrm>
            <a:off x="287338" y="1538288"/>
            <a:ext cx="8569325" cy="1079500"/>
          </a:xfrm>
        </p:spPr>
        <p:txBody>
          <a:bodyPr/>
          <a:lstStyle/>
          <a:p>
            <a:pPr eaLnBrk="1" hangingPunct="1"/>
            <a:r>
              <a:rPr lang="en-GB" altLang="en-US" sz="7200" b="1">
                <a:solidFill>
                  <a:schemeClr val="tx1"/>
                </a:solidFill>
                <a:latin typeface="Tempus Sans ITC" panose="04020404030007020202" pitchFamily="82" charset="0"/>
              </a:rPr>
              <a:t>Admin</a:t>
            </a:r>
            <a:br>
              <a:rPr lang="en-GB" altLang="en-US" sz="7200" b="1">
                <a:solidFill>
                  <a:schemeClr val="tx1"/>
                </a:solidFill>
                <a:latin typeface="Tempus Sans ITC" panose="04020404030007020202" pitchFamily="82" charset="0"/>
              </a:rPr>
            </a:br>
            <a:r>
              <a:rPr lang="en-GB" altLang="en-US" sz="7200" b="1">
                <a:solidFill>
                  <a:schemeClr val="tx1"/>
                </a:solidFill>
                <a:latin typeface="Tempus Sans ITC" panose="04020404030007020202" pitchFamily="82" charset="0"/>
              </a:rPr>
              <a:t>Communication</a:t>
            </a:r>
          </a:p>
        </p:txBody>
      </p:sp>
      <p:pic>
        <p:nvPicPr>
          <p:cNvPr id="53251" name="Picture 2" descr="Queens%20Drive%20logo%20blue.jpg">
            <a:extLst>
              <a:ext uri="{FF2B5EF4-FFF2-40B4-BE49-F238E27FC236}">
                <a16:creationId xmlns:a16="http://schemas.microsoft.com/office/drawing/2014/main" id="{09DC81C5-044F-2025-CC3A-94645709457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282575"/>
            <a:ext cx="14478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2" descr="Queens%20Drive%20logo%20blue.jpg">
            <a:extLst>
              <a:ext uri="{FF2B5EF4-FFF2-40B4-BE49-F238E27FC236}">
                <a16:creationId xmlns:a16="http://schemas.microsoft.com/office/drawing/2014/main" id="{CF3B1A2E-DDB9-B6C9-2988-525F275A457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08850" y="282575"/>
            <a:ext cx="15398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3">
            <a:extLst>
              <a:ext uri="{FF2B5EF4-FFF2-40B4-BE49-F238E27FC236}">
                <a16:creationId xmlns:a16="http://schemas.microsoft.com/office/drawing/2014/main" id="{982FA354-D76E-48F8-CB0A-DFD913BB92B9}"/>
              </a:ext>
            </a:extLst>
          </p:cNvPr>
          <p:cNvSpPr txBox="1">
            <a:spLocks noChangeArrowheads="1"/>
          </p:cNvSpPr>
          <p:nvPr/>
        </p:nvSpPr>
        <p:spPr bwMode="auto">
          <a:xfrm>
            <a:off x="323850" y="2438400"/>
            <a:ext cx="8380413" cy="4401205"/>
          </a:xfrm>
          <a:prstGeom prst="rect">
            <a:avLst/>
          </a:prstGeom>
          <a:noFill/>
          <a:ln>
            <a:noFill/>
          </a:ln>
        </p:spPr>
        <p:txBody>
          <a:bodyPr lIns="91440" tIns="45720" rIns="91440" bIns="45720" anchor="t">
            <a:spAutoFit/>
          </a:bodyPr>
          <a:lstStyle>
            <a:lvl1pPr marL="285750" indent="-2857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indent="0" eaLnBrk="1" hangingPunct="1">
              <a:spcBef>
                <a:spcPct val="0"/>
              </a:spcBef>
              <a:buClrTx/>
              <a:buSzTx/>
              <a:buNone/>
              <a:defRPr/>
            </a:pPr>
            <a:r>
              <a:rPr lang="en-US" altLang="en-US" sz="4000" dirty="0">
                <a:latin typeface="Comic Sans MS"/>
                <a:cs typeface="Arial"/>
              </a:rPr>
              <a:t>Messages will be sent out via School Spider.  </a:t>
            </a:r>
          </a:p>
          <a:p>
            <a:pPr eaLnBrk="1" hangingPunct="1">
              <a:spcBef>
                <a:spcPct val="0"/>
              </a:spcBef>
              <a:buClrTx/>
              <a:buSzTx/>
              <a:buFont typeface="Wingdings" panose="05000000000000000000" pitchFamily="2" charset="2"/>
              <a:buChar char="q"/>
              <a:defRPr/>
            </a:pPr>
            <a:r>
              <a:rPr lang="en-US" altLang="en-US" sz="4000" dirty="0">
                <a:latin typeface="Comic Sans MS"/>
                <a:cs typeface="Arial"/>
              </a:rPr>
              <a:t>If you need to get in touch with us then please email </a:t>
            </a:r>
            <a:r>
              <a:rPr lang="en-US" altLang="en-US" sz="4000" dirty="0">
                <a:latin typeface="Comic Sans MS"/>
                <a:cs typeface="Arial"/>
                <a:hlinkClick r:id="rId5"/>
              </a:rPr>
              <a:t>secretary@queensdrive.lancs.sch.uk</a:t>
            </a:r>
            <a:r>
              <a:rPr lang="en-US" altLang="en-US" sz="4000" dirty="0">
                <a:latin typeface="Comic Sans MS"/>
                <a:cs typeface="Arial"/>
              </a:rPr>
              <a:t> this will then be forwarded on to ourselves.</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DF01D3F-B082-5CC2-FB6E-002C8880DCA8}"/>
              </a:ext>
            </a:extLst>
          </p:cNvPr>
          <p:cNvSpPr>
            <a:spLocks noGrp="1"/>
          </p:cNvSpPr>
          <p:nvPr>
            <p:ph type="ctrTitle"/>
          </p:nvPr>
        </p:nvSpPr>
        <p:spPr>
          <a:xfrm>
            <a:off x="6580188" y="1341438"/>
            <a:ext cx="1668462" cy="1431925"/>
          </a:xfrm>
        </p:spPr>
        <p:txBody>
          <a:bodyPr/>
          <a:lstStyle/>
          <a:p>
            <a:r>
              <a:rPr lang="en-GB" altLang="en-US" sz="1800" b="1" dirty="0">
                <a:latin typeface="Comic Sans MS"/>
              </a:rPr>
              <a:t>Summer dress – worn with cardigan.  White socks or white tights</a:t>
            </a:r>
          </a:p>
        </p:txBody>
      </p:sp>
      <p:pic>
        <p:nvPicPr>
          <p:cNvPr id="55299" name="Picture 3">
            <a:extLst>
              <a:ext uri="{FF2B5EF4-FFF2-40B4-BE49-F238E27FC236}">
                <a16:creationId xmlns:a16="http://schemas.microsoft.com/office/drawing/2014/main" id="{9B372B8F-3FA5-31F7-089A-70B11C8EAE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6025" y="4459288"/>
            <a:ext cx="1363663"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7" descr="A group of children standing in front of a green fence&#10;&#10;Description automatically generated">
            <a:extLst>
              <a:ext uri="{FF2B5EF4-FFF2-40B4-BE49-F238E27FC236}">
                <a16:creationId xmlns:a16="http://schemas.microsoft.com/office/drawing/2014/main" id="{B9FCB08D-6EB4-6A2E-1A56-A6D2E3689297}"/>
              </a:ext>
            </a:extLst>
          </p:cNvPr>
          <p:cNvPicPr>
            <a:picLocks noChangeAspect="1"/>
          </p:cNvPicPr>
          <p:nvPr/>
        </p:nvPicPr>
        <p:blipFill>
          <a:blip r:embed="rId3">
            <a:extLst>
              <a:ext uri="{28A0092B-C50C-407E-A947-70E740481C1C}">
                <a14:useLocalDpi xmlns:a14="http://schemas.microsoft.com/office/drawing/2010/main" val="0"/>
              </a:ext>
            </a:extLst>
          </a:blip>
          <a:srcRect l="9630" t="23334" r="10370" b="13055"/>
          <a:stretch>
            <a:fillRect/>
          </a:stretch>
        </p:blipFill>
        <p:spPr bwMode="auto">
          <a:xfrm>
            <a:off x="3105150" y="1530350"/>
            <a:ext cx="3086100"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itle 1">
            <a:extLst>
              <a:ext uri="{FF2B5EF4-FFF2-40B4-BE49-F238E27FC236}">
                <a16:creationId xmlns:a16="http://schemas.microsoft.com/office/drawing/2014/main" id="{45E44A44-6449-6D75-47F9-953C98D3C330}"/>
              </a:ext>
            </a:extLst>
          </p:cNvPr>
          <p:cNvSpPr txBox="1">
            <a:spLocks/>
          </p:cNvSpPr>
          <p:nvPr/>
        </p:nvSpPr>
        <p:spPr bwMode="auto">
          <a:xfrm>
            <a:off x="457200" y="1946275"/>
            <a:ext cx="16684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lnSpc>
                <a:spcPct val="90000"/>
              </a:lnSpc>
            </a:pPr>
            <a:r>
              <a:rPr lang="en-GB" altLang="en-US" b="1" dirty="0">
                <a:latin typeface="Comic Sans MS"/>
                <a:cs typeface="Arial"/>
              </a:rPr>
              <a:t>Checked skirt, logoed tee-shirt and either logoed sweatshirt or cardigan. Grey tights or socks</a:t>
            </a:r>
          </a:p>
        </p:txBody>
      </p:sp>
      <p:sp>
        <p:nvSpPr>
          <p:cNvPr id="55302" name="Title 1">
            <a:extLst>
              <a:ext uri="{FF2B5EF4-FFF2-40B4-BE49-F238E27FC236}">
                <a16:creationId xmlns:a16="http://schemas.microsoft.com/office/drawing/2014/main" id="{CC074490-A7DA-6784-EF25-57D0734053F9}"/>
              </a:ext>
            </a:extLst>
          </p:cNvPr>
          <p:cNvSpPr txBox="1">
            <a:spLocks/>
          </p:cNvSpPr>
          <p:nvPr/>
        </p:nvSpPr>
        <p:spPr bwMode="auto">
          <a:xfrm>
            <a:off x="214313" y="4202113"/>
            <a:ext cx="1910250" cy="164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lnSpc>
                <a:spcPct val="90000"/>
              </a:lnSpc>
            </a:pPr>
            <a:r>
              <a:rPr lang="en-GB" altLang="en-US" b="1" dirty="0">
                <a:latin typeface="Comic Sans MS"/>
                <a:cs typeface="Arial"/>
              </a:rPr>
              <a:t>Grey trousers or shorts , logoed t-shirt and either logoed sweatshirt or cardigan. Grey socks</a:t>
            </a:r>
          </a:p>
        </p:txBody>
      </p:sp>
      <p:sp>
        <p:nvSpPr>
          <p:cNvPr id="55303" name="TextBox 10">
            <a:extLst>
              <a:ext uri="{FF2B5EF4-FFF2-40B4-BE49-F238E27FC236}">
                <a16:creationId xmlns:a16="http://schemas.microsoft.com/office/drawing/2014/main" id="{BE2AB286-811C-182E-3A31-CFB5BE5A7CA3}"/>
              </a:ext>
            </a:extLst>
          </p:cNvPr>
          <p:cNvSpPr txBox="1">
            <a:spLocks noChangeArrowheads="1"/>
          </p:cNvSpPr>
          <p:nvPr/>
        </p:nvSpPr>
        <p:spPr bwMode="auto">
          <a:xfrm>
            <a:off x="214313" y="1000125"/>
            <a:ext cx="34051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r>
              <a:rPr lang="en-GB" altLang="en-US" sz="3000" u="sng"/>
              <a:t>School Uniform 1</a:t>
            </a:r>
          </a:p>
        </p:txBody>
      </p:sp>
      <p:cxnSp>
        <p:nvCxnSpPr>
          <p:cNvPr id="13" name="Straight Connector 12">
            <a:extLst>
              <a:ext uri="{FF2B5EF4-FFF2-40B4-BE49-F238E27FC236}">
                <a16:creationId xmlns:a16="http://schemas.microsoft.com/office/drawing/2014/main" id="{3C7B46F0-1A3E-AFD4-CB12-8DB2F0A8E9C3}"/>
              </a:ext>
            </a:extLst>
          </p:cNvPr>
          <p:cNvCxnSpPr/>
          <p:nvPr/>
        </p:nvCxnSpPr>
        <p:spPr>
          <a:xfrm flipH="1">
            <a:off x="5541963" y="1749425"/>
            <a:ext cx="1038225" cy="307975"/>
          </a:xfrm>
          <a:prstGeom prst="line">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74E431BC-78B5-BD97-1DAF-0F5F617CBD6C}"/>
              </a:ext>
            </a:extLst>
          </p:cNvPr>
          <p:cNvCxnSpPr>
            <a:cxnSpLocks/>
          </p:cNvCxnSpPr>
          <p:nvPr/>
        </p:nvCxnSpPr>
        <p:spPr>
          <a:xfrm>
            <a:off x="2327275" y="1903413"/>
            <a:ext cx="1087438" cy="733425"/>
          </a:xfrm>
          <a:prstGeom prst="line">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EE6E66C4-FEFB-C3D1-0CB3-FCE61B643F7A}"/>
              </a:ext>
            </a:extLst>
          </p:cNvPr>
          <p:cNvCxnSpPr>
            <a:cxnSpLocks/>
            <a:stCxn id="55302" idx="3"/>
          </p:cNvCxnSpPr>
          <p:nvPr/>
        </p:nvCxnSpPr>
        <p:spPr>
          <a:xfrm flipV="1">
            <a:off x="2124563" y="3616325"/>
            <a:ext cx="2447437" cy="1408174"/>
          </a:xfrm>
          <a:prstGeom prst="line">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Two boys standing next to each other&#10;&#10;Description automatically generated">
            <a:extLst>
              <a:ext uri="{FF2B5EF4-FFF2-40B4-BE49-F238E27FC236}">
                <a16:creationId xmlns:a16="http://schemas.microsoft.com/office/drawing/2014/main" id="{64B05B97-E9CE-CD9A-06FA-B8947D5ACD4E}"/>
              </a:ext>
            </a:extLst>
          </p:cNvPr>
          <p:cNvPicPr>
            <a:picLocks noChangeAspect="1"/>
          </p:cNvPicPr>
          <p:nvPr/>
        </p:nvPicPr>
        <p:blipFill>
          <a:blip r:embed="rId2">
            <a:extLst>
              <a:ext uri="{28A0092B-C50C-407E-A947-70E740481C1C}">
                <a14:useLocalDpi xmlns:a14="http://schemas.microsoft.com/office/drawing/2010/main" val="0"/>
              </a:ext>
            </a:extLst>
          </a:blip>
          <a:srcRect l="12476" t="18864" r="17805" b="15424"/>
          <a:stretch>
            <a:fillRect/>
          </a:stretch>
        </p:blipFill>
        <p:spPr bwMode="auto">
          <a:xfrm>
            <a:off x="3124200" y="1827213"/>
            <a:ext cx="2689225"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a:extLst>
              <a:ext uri="{FF2B5EF4-FFF2-40B4-BE49-F238E27FC236}">
                <a16:creationId xmlns:a16="http://schemas.microsoft.com/office/drawing/2014/main" id="{520C23E3-A351-CB46-2B51-0BC98A829C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6025" y="4459288"/>
            <a:ext cx="1363663"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itle 1">
            <a:extLst>
              <a:ext uri="{FF2B5EF4-FFF2-40B4-BE49-F238E27FC236}">
                <a16:creationId xmlns:a16="http://schemas.microsoft.com/office/drawing/2014/main" id="{FDDA4704-95F9-935F-D053-FD1FA15F2C23}"/>
              </a:ext>
            </a:extLst>
          </p:cNvPr>
          <p:cNvSpPr txBox="1">
            <a:spLocks/>
          </p:cNvSpPr>
          <p:nvPr/>
        </p:nvSpPr>
        <p:spPr bwMode="auto">
          <a:xfrm>
            <a:off x="295275" y="3186602"/>
            <a:ext cx="1987184" cy="169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lnSpc>
                <a:spcPct val="90000"/>
              </a:lnSpc>
            </a:pPr>
            <a:r>
              <a:rPr lang="en-GB" altLang="en-US" b="1" dirty="0">
                <a:latin typeface="Comic Sans MS"/>
                <a:cs typeface="Arial"/>
              </a:rPr>
              <a:t>Grey trousers or shorts , logoed t-shirt and logoed sweatshirt.</a:t>
            </a:r>
          </a:p>
          <a:p>
            <a:pPr algn="ctr" eaLnBrk="1" hangingPunct="1">
              <a:lnSpc>
                <a:spcPct val="90000"/>
              </a:lnSpc>
            </a:pPr>
            <a:r>
              <a:rPr lang="en-GB" altLang="en-US" b="1" dirty="0">
                <a:latin typeface="Comic Sans MS"/>
                <a:cs typeface="Arial"/>
              </a:rPr>
              <a:t>Grey socks</a:t>
            </a:r>
          </a:p>
        </p:txBody>
      </p:sp>
      <p:sp>
        <p:nvSpPr>
          <p:cNvPr id="56325" name="TextBox 10">
            <a:extLst>
              <a:ext uri="{FF2B5EF4-FFF2-40B4-BE49-F238E27FC236}">
                <a16:creationId xmlns:a16="http://schemas.microsoft.com/office/drawing/2014/main" id="{1E2270D9-534B-343B-2FDF-4FC77B660BC4}"/>
              </a:ext>
            </a:extLst>
          </p:cNvPr>
          <p:cNvSpPr txBox="1">
            <a:spLocks noChangeArrowheads="1"/>
          </p:cNvSpPr>
          <p:nvPr/>
        </p:nvSpPr>
        <p:spPr bwMode="auto">
          <a:xfrm>
            <a:off x="214313" y="1000125"/>
            <a:ext cx="34051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r>
              <a:rPr lang="en-GB" altLang="en-US" sz="3000" u="sng"/>
              <a:t>School Uniform 2</a:t>
            </a:r>
          </a:p>
        </p:txBody>
      </p:sp>
      <p:cxnSp>
        <p:nvCxnSpPr>
          <p:cNvPr id="17" name="Straight Connector 16">
            <a:extLst>
              <a:ext uri="{FF2B5EF4-FFF2-40B4-BE49-F238E27FC236}">
                <a16:creationId xmlns:a16="http://schemas.microsoft.com/office/drawing/2014/main" id="{D5D33DBF-164E-ABDD-D375-3194C8AA3AC6}"/>
              </a:ext>
            </a:extLst>
          </p:cNvPr>
          <p:cNvCxnSpPr>
            <a:cxnSpLocks/>
          </p:cNvCxnSpPr>
          <p:nvPr/>
        </p:nvCxnSpPr>
        <p:spPr>
          <a:xfrm flipV="1">
            <a:off x="2036763" y="3230563"/>
            <a:ext cx="1606550" cy="955675"/>
          </a:xfrm>
          <a:prstGeom prst="line">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6327" name="Title 1">
            <a:extLst>
              <a:ext uri="{FF2B5EF4-FFF2-40B4-BE49-F238E27FC236}">
                <a16:creationId xmlns:a16="http://schemas.microsoft.com/office/drawing/2014/main" id="{ED682129-9ACA-A786-D097-DFE1B9E532CA}"/>
              </a:ext>
            </a:extLst>
          </p:cNvPr>
          <p:cNvSpPr txBox="1">
            <a:spLocks/>
          </p:cNvSpPr>
          <p:nvPr/>
        </p:nvSpPr>
        <p:spPr bwMode="auto">
          <a:xfrm>
            <a:off x="6324600" y="2601913"/>
            <a:ext cx="2525957" cy="164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lnSpc>
                <a:spcPct val="90000"/>
              </a:lnSpc>
            </a:pPr>
            <a:r>
              <a:rPr lang="en-GB" altLang="en-US" b="1" u="sng" dirty="0">
                <a:latin typeface="Comic Sans MS"/>
                <a:cs typeface="Arial"/>
              </a:rPr>
              <a:t>Other</a:t>
            </a:r>
          </a:p>
          <a:p>
            <a:pPr eaLnBrk="1" hangingPunct="1">
              <a:lnSpc>
                <a:spcPct val="90000"/>
              </a:lnSpc>
            </a:pPr>
            <a:r>
              <a:rPr lang="en-GB" altLang="en-US" b="1" dirty="0">
                <a:latin typeface="Comic Sans MS"/>
                <a:cs typeface="Arial"/>
              </a:rPr>
              <a:t>1. Long hair tied back</a:t>
            </a:r>
          </a:p>
          <a:p>
            <a:pPr eaLnBrk="1" hangingPunct="1">
              <a:lnSpc>
                <a:spcPct val="90000"/>
              </a:lnSpc>
            </a:pPr>
            <a:r>
              <a:rPr lang="en-GB" altLang="en-US" b="1" dirty="0">
                <a:latin typeface="Comic Sans MS"/>
                <a:cs typeface="Arial"/>
              </a:rPr>
              <a:t>2. No nail varnish</a:t>
            </a:r>
          </a:p>
          <a:p>
            <a:pPr eaLnBrk="1" hangingPunct="1">
              <a:lnSpc>
                <a:spcPct val="90000"/>
              </a:lnSpc>
            </a:pPr>
            <a:r>
              <a:rPr lang="en-GB" altLang="en-US" b="1" dirty="0">
                <a:latin typeface="Comic Sans MS"/>
                <a:cs typeface="Arial"/>
              </a:rPr>
              <a:t>3. Hair accessories – black, brown or school colours of blue or yellow</a:t>
            </a:r>
          </a:p>
          <a:p>
            <a:pPr eaLnBrk="1" hangingPunct="1">
              <a:lnSpc>
                <a:spcPct val="90000"/>
              </a:lnSpc>
            </a:pPr>
            <a:r>
              <a:rPr lang="en-GB" altLang="en-US" b="1" dirty="0">
                <a:latin typeface="Comic Sans MS"/>
                <a:cs typeface="Arial"/>
              </a:rPr>
              <a:t>4. Black shoes – no flashing please.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FEAA-5A9F-183C-50ED-584D86AA364E}"/>
              </a:ext>
            </a:extLst>
          </p:cNvPr>
          <p:cNvSpPr>
            <a:spLocks noGrp="1"/>
          </p:cNvSpPr>
          <p:nvPr>
            <p:ph type="title"/>
          </p:nvPr>
        </p:nvSpPr>
        <p:spPr/>
        <p:txBody>
          <a:bodyPr/>
          <a:lstStyle/>
          <a:p>
            <a:pPr>
              <a:defRPr/>
            </a:pPr>
            <a:endParaRPr lang="en-GB"/>
          </a:p>
        </p:txBody>
      </p:sp>
      <p:graphicFrame>
        <p:nvGraphicFramePr>
          <p:cNvPr id="7" name="Content Placeholder 6">
            <a:extLst>
              <a:ext uri="{FF2B5EF4-FFF2-40B4-BE49-F238E27FC236}">
                <a16:creationId xmlns:a16="http://schemas.microsoft.com/office/drawing/2014/main" id="{324DBDA3-D156-DB96-AF39-AD8D55690E6D}"/>
              </a:ext>
            </a:extLst>
          </p:cNvPr>
          <p:cNvGraphicFramePr>
            <a:graphicFrameLocks noGrp="1"/>
          </p:cNvGraphicFramePr>
          <p:nvPr>
            <p:ph idx="1"/>
          </p:nvPr>
        </p:nvGraphicFramePr>
        <p:xfrm>
          <a:off x="0" y="857250"/>
          <a:ext cx="9144000" cy="5143501"/>
        </p:xfrm>
        <a:graphic>
          <a:graphicData uri="http://schemas.openxmlformats.org/drawingml/2006/table">
            <a:tbl>
              <a:tblPr firstRow="1" firstCol="1" bandRow="1">
                <a:tableStyleId>{5C22544A-7EE6-4342-B048-85BDC9FD1C3A}</a:tableStyleId>
              </a:tblPr>
              <a:tblGrid>
                <a:gridCol w="1295134">
                  <a:extLst>
                    <a:ext uri="{9D8B030D-6E8A-4147-A177-3AD203B41FA5}">
                      <a16:colId xmlns:a16="http://schemas.microsoft.com/office/drawing/2014/main" val="20000"/>
                    </a:ext>
                  </a:extLst>
                </a:gridCol>
                <a:gridCol w="1295134">
                  <a:extLst>
                    <a:ext uri="{9D8B030D-6E8A-4147-A177-3AD203B41FA5}">
                      <a16:colId xmlns:a16="http://schemas.microsoft.com/office/drawing/2014/main" val="20001"/>
                    </a:ext>
                  </a:extLst>
                </a:gridCol>
                <a:gridCol w="1295134">
                  <a:extLst>
                    <a:ext uri="{9D8B030D-6E8A-4147-A177-3AD203B41FA5}">
                      <a16:colId xmlns:a16="http://schemas.microsoft.com/office/drawing/2014/main" val="20002"/>
                    </a:ext>
                  </a:extLst>
                </a:gridCol>
                <a:gridCol w="1293950">
                  <a:extLst>
                    <a:ext uri="{9D8B030D-6E8A-4147-A177-3AD203B41FA5}">
                      <a16:colId xmlns:a16="http://schemas.microsoft.com/office/drawing/2014/main" val="20003"/>
                    </a:ext>
                  </a:extLst>
                </a:gridCol>
                <a:gridCol w="1356244">
                  <a:extLst>
                    <a:ext uri="{9D8B030D-6E8A-4147-A177-3AD203B41FA5}">
                      <a16:colId xmlns:a16="http://schemas.microsoft.com/office/drawing/2014/main" val="20004"/>
                    </a:ext>
                  </a:extLst>
                </a:gridCol>
                <a:gridCol w="1356244">
                  <a:extLst>
                    <a:ext uri="{9D8B030D-6E8A-4147-A177-3AD203B41FA5}">
                      <a16:colId xmlns:a16="http://schemas.microsoft.com/office/drawing/2014/main" val="20005"/>
                    </a:ext>
                  </a:extLst>
                </a:gridCol>
                <a:gridCol w="1252160">
                  <a:extLst>
                    <a:ext uri="{9D8B030D-6E8A-4147-A177-3AD203B41FA5}">
                      <a16:colId xmlns:a16="http://schemas.microsoft.com/office/drawing/2014/main" val="20006"/>
                    </a:ext>
                  </a:extLst>
                </a:gridCol>
              </a:tblGrid>
              <a:tr h="1115915">
                <a:tc gridSpan="7">
                  <a:txBody>
                    <a:bodyPr/>
                    <a:lstStyle/>
                    <a:p>
                      <a:pPr algn="ctr">
                        <a:lnSpc>
                          <a:spcPct val="115000"/>
                        </a:lnSpc>
                        <a:spcAft>
                          <a:spcPts val="1000"/>
                        </a:spcAft>
                      </a:pPr>
                      <a:r>
                        <a:rPr lang="en-GB" sz="2400" dirty="0">
                          <a:solidFill>
                            <a:srgbClr val="FFFF00"/>
                          </a:solidFill>
                          <a:effectLst/>
                        </a:rPr>
                        <a:t>Queen’s Drive Primary School</a:t>
                      </a:r>
                    </a:p>
                    <a:p>
                      <a:pPr algn="ctr">
                        <a:lnSpc>
                          <a:spcPct val="115000"/>
                        </a:lnSpc>
                        <a:spcAft>
                          <a:spcPts val="1000"/>
                        </a:spcAft>
                      </a:pPr>
                      <a:r>
                        <a:rPr lang="en-GB" sz="2400" dirty="0">
                          <a:solidFill>
                            <a:srgbClr val="FFFF00"/>
                          </a:solidFill>
                          <a:effectLst/>
                        </a:rPr>
                        <a:t>Year 1 Curriculum </a:t>
                      </a:r>
                      <a:endParaRPr lang="en-GB" sz="2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35062">
                <a:tc rowSpan="2">
                  <a:txBody>
                    <a:bodyPr/>
                    <a:lstStyle/>
                    <a:p>
                      <a:pPr algn="ctr">
                        <a:lnSpc>
                          <a:spcPct val="115000"/>
                        </a:lnSpc>
                        <a:spcAft>
                          <a:spcPts val="1000"/>
                        </a:spcAft>
                      </a:pPr>
                      <a:r>
                        <a:rPr lang="en-GB" sz="1400" dirty="0">
                          <a:solidFill>
                            <a:srgbClr val="FFFF00"/>
                          </a:solidFill>
                          <a:effectLst/>
                        </a:rPr>
                        <a:t> </a:t>
                      </a:r>
                    </a:p>
                    <a:p>
                      <a:pPr algn="ctr">
                        <a:lnSpc>
                          <a:spcPct val="115000"/>
                        </a:lnSpc>
                        <a:spcAft>
                          <a:spcPts val="1000"/>
                        </a:spcAft>
                      </a:pPr>
                      <a:r>
                        <a:rPr lang="en-GB" sz="1400" dirty="0">
                          <a:solidFill>
                            <a:srgbClr val="FFFF00"/>
                          </a:solidFill>
                          <a:effectLst/>
                        </a:rPr>
                        <a:t> </a:t>
                      </a:r>
                    </a:p>
                    <a:p>
                      <a:pPr algn="ctr">
                        <a:lnSpc>
                          <a:spcPct val="115000"/>
                        </a:lnSpc>
                        <a:spcAft>
                          <a:spcPts val="1000"/>
                        </a:spcAft>
                      </a:pPr>
                      <a:r>
                        <a:rPr lang="en-GB" sz="1400" dirty="0">
                          <a:solidFill>
                            <a:srgbClr val="FFFF00"/>
                          </a:solidFill>
                          <a:effectLst/>
                        </a:rPr>
                        <a:t>Mathematics</a:t>
                      </a:r>
                      <a:endParaRPr lang="en-GB" sz="1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1100" b="1" dirty="0">
                          <a:solidFill>
                            <a:schemeClr val="tx1"/>
                          </a:solidFill>
                          <a:effectLst/>
                        </a:rPr>
                        <a:t>Autumn 1</a:t>
                      </a:r>
                      <a:endParaRPr lang="en-GB"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1100" b="1" dirty="0">
                          <a:solidFill>
                            <a:schemeClr val="tx1"/>
                          </a:solidFill>
                          <a:effectLst/>
                        </a:rPr>
                        <a:t>Autumn 2</a:t>
                      </a:r>
                      <a:endParaRPr lang="en-GB"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1100" b="1" dirty="0">
                          <a:solidFill>
                            <a:schemeClr val="tx1"/>
                          </a:solidFill>
                          <a:effectLst/>
                        </a:rPr>
                        <a:t>Spring 1</a:t>
                      </a:r>
                      <a:endParaRPr lang="en-GB"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1100" b="1" dirty="0">
                          <a:solidFill>
                            <a:schemeClr val="tx1"/>
                          </a:solidFill>
                          <a:effectLst/>
                        </a:rPr>
                        <a:t>Spring 2</a:t>
                      </a:r>
                      <a:endParaRPr lang="en-GB"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1100" b="1" dirty="0">
                          <a:solidFill>
                            <a:schemeClr val="tx1"/>
                          </a:solidFill>
                          <a:effectLst/>
                        </a:rPr>
                        <a:t>Summer 1</a:t>
                      </a:r>
                      <a:endParaRPr lang="en-GB"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1100" b="1" dirty="0">
                          <a:solidFill>
                            <a:schemeClr val="tx1"/>
                          </a:solidFill>
                          <a:effectLst/>
                        </a:rPr>
                        <a:t>Summer 2</a:t>
                      </a:r>
                      <a:endParaRPr lang="en-GB"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extLst>
                  <a:ext uri="{0D108BD9-81ED-4DB2-BD59-A6C34878D82A}">
                    <a16:rowId xmlns:a16="http://schemas.microsoft.com/office/drawing/2014/main" val="10001"/>
                  </a:ext>
                </a:extLst>
              </a:tr>
              <a:tr h="1236742">
                <a:tc vMerge="1">
                  <a:txBody>
                    <a:bodyPr/>
                    <a:lstStyle/>
                    <a:p>
                      <a:endParaRPr lang="en-GB"/>
                    </a:p>
                  </a:txBody>
                  <a:tcPr/>
                </a:tc>
                <a:tc>
                  <a:txBody>
                    <a:bodyPr/>
                    <a:lstStyle/>
                    <a:p>
                      <a:pPr algn="ctr">
                        <a:lnSpc>
                          <a:spcPct val="115000"/>
                        </a:lnSpc>
                        <a:spcAft>
                          <a:spcPts val="1000"/>
                        </a:spcAft>
                      </a:pPr>
                      <a:r>
                        <a:rPr lang="en-GB" sz="900" dirty="0">
                          <a:effectLst/>
                        </a:rPr>
                        <a:t>Red Rose Maths Mastery Number and place value length/mass/weight addition/subtraction geometry</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dirty="0">
                          <a:effectLst/>
                        </a:rPr>
                        <a:t>Red Rose Maths Mastery Sequencing and sorting Fractions Capacity and volume Money Time</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a:effectLst/>
                        </a:rPr>
                        <a:t>Red Rose Maths Mastery Number and place value Mass/weight 2D/3D shape Counting and money Multiplication/division</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a:effectLst/>
                        </a:rPr>
                        <a:t>Red Rose Maths Mastery Number and place value Addition/subtraction and statistics Capacity and volume Fractions 2D/3D shape Position and direction/time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a:effectLst/>
                        </a:rPr>
                        <a:t>Red Rose Maths Mastery Time Multiplication/division Subtraction (difference) Length/mass/weight Sorting and sequencing</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a:effectLst/>
                        </a:rPr>
                        <a:t>Red Rose Maths Mastery Length/mass/weight Addition/subtraction Fractions Position/direction Time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extLst>
                  <a:ext uri="{0D108BD9-81ED-4DB2-BD59-A6C34878D82A}">
                    <a16:rowId xmlns:a16="http://schemas.microsoft.com/office/drawing/2014/main" val="10002"/>
                  </a:ext>
                </a:extLst>
              </a:tr>
              <a:tr h="1528197">
                <a:tc>
                  <a:txBody>
                    <a:bodyPr/>
                    <a:lstStyle/>
                    <a:p>
                      <a:pPr algn="ctr">
                        <a:lnSpc>
                          <a:spcPct val="115000"/>
                        </a:lnSpc>
                        <a:spcAft>
                          <a:spcPts val="1000"/>
                        </a:spcAft>
                      </a:pPr>
                      <a:r>
                        <a:rPr lang="en-GB" sz="1400" dirty="0">
                          <a:solidFill>
                            <a:srgbClr val="FFFF00"/>
                          </a:solidFill>
                          <a:effectLst/>
                        </a:rPr>
                        <a:t>English</a:t>
                      </a:r>
                      <a:endParaRPr lang="en-GB" sz="1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u="sng" dirty="0">
                          <a:effectLst/>
                        </a:rPr>
                        <a:t>Stories by the same author </a:t>
                      </a:r>
                      <a:endParaRPr lang="en-GB" sz="900" dirty="0">
                        <a:effectLst/>
                      </a:endParaRPr>
                    </a:p>
                    <a:p>
                      <a:pPr algn="ctr">
                        <a:lnSpc>
                          <a:spcPct val="115000"/>
                        </a:lnSpc>
                        <a:spcAft>
                          <a:spcPts val="1000"/>
                        </a:spcAft>
                      </a:pPr>
                      <a:r>
                        <a:rPr lang="en-GB" sz="900" dirty="0">
                          <a:effectLst/>
                        </a:rPr>
                        <a:t>Lost and Found by Oliver Jeffers</a:t>
                      </a:r>
                    </a:p>
                    <a:p>
                      <a:pPr algn="ctr">
                        <a:lnSpc>
                          <a:spcPct val="115000"/>
                        </a:lnSpc>
                        <a:spcAft>
                          <a:spcPts val="1000"/>
                        </a:spcAft>
                      </a:pPr>
                      <a:r>
                        <a:rPr lang="en-GB" sz="900" u="sng" dirty="0">
                          <a:effectLst/>
                        </a:rPr>
                        <a:t>Learning poems off by heart - </a:t>
                      </a:r>
                      <a:r>
                        <a:rPr lang="en-GB" sz="900" dirty="0">
                          <a:effectLst/>
                        </a:rPr>
                        <a:t>Animal Boogie </a:t>
                      </a:r>
                      <a:r>
                        <a:rPr lang="en-GB" sz="900" dirty="0" err="1">
                          <a:effectLst/>
                        </a:rPr>
                        <a:t>Woogie</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u="sng" dirty="0">
                          <a:effectLst/>
                        </a:rPr>
                        <a:t>Stories with repetitive patterns</a:t>
                      </a:r>
                      <a:endParaRPr lang="en-GB" sz="900" dirty="0">
                        <a:effectLst/>
                      </a:endParaRPr>
                    </a:p>
                    <a:p>
                      <a:pPr algn="ctr">
                        <a:lnSpc>
                          <a:spcPct val="115000"/>
                        </a:lnSpc>
                        <a:spcAft>
                          <a:spcPts val="1000"/>
                        </a:spcAft>
                      </a:pPr>
                      <a:r>
                        <a:rPr lang="en-GB" sz="900" dirty="0">
                          <a:effectLst/>
                        </a:rPr>
                        <a:t> Zog by Julia Donaldson </a:t>
                      </a:r>
                    </a:p>
                    <a:p>
                      <a:pPr algn="ctr">
                        <a:lnSpc>
                          <a:spcPct val="115000"/>
                        </a:lnSpc>
                        <a:spcAft>
                          <a:spcPts val="1000"/>
                        </a:spcAft>
                      </a:pPr>
                      <a:r>
                        <a:rPr lang="en-GB" sz="900" u="sng" dirty="0">
                          <a:effectLst/>
                        </a:rPr>
                        <a:t>Instructions – </a:t>
                      </a:r>
                      <a:r>
                        <a:rPr lang="en-GB" sz="900" dirty="0">
                          <a:effectLst/>
                        </a:rPr>
                        <a:t>how to book</a:t>
                      </a:r>
                    </a:p>
                    <a:p>
                      <a:pPr algn="ctr">
                        <a:lnSpc>
                          <a:spcPct val="115000"/>
                        </a:lnSpc>
                        <a:spcAft>
                          <a:spcPts val="1000"/>
                        </a:spcAft>
                      </a:pPr>
                      <a:r>
                        <a:rPr lang="en-GB" sz="900" dirty="0">
                          <a:effectLst/>
                          <a:highlight>
                            <a:srgbClr val="FFFF00"/>
                          </a:highlight>
                        </a:rPr>
                        <a:t>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u="sng">
                          <a:effectLst/>
                        </a:rPr>
                        <a:t>Traditional tales</a:t>
                      </a:r>
                      <a:endParaRPr lang="en-GB" sz="900">
                        <a:effectLst/>
                      </a:endParaRPr>
                    </a:p>
                    <a:p>
                      <a:pPr algn="ctr">
                        <a:lnSpc>
                          <a:spcPct val="115000"/>
                        </a:lnSpc>
                        <a:spcAft>
                          <a:spcPts val="1000"/>
                        </a:spcAft>
                      </a:pPr>
                      <a:r>
                        <a:rPr lang="en-GB" sz="900">
                          <a:effectLst/>
                        </a:rPr>
                        <a:t> Little Red Riding Hood </a:t>
                      </a:r>
                    </a:p>
                    <a:p>
                      <a:pPr algn="ctr">
                        <a:lnSpc>
                          <a:spcPct val="115000"/>
                        </a:lnSpc>
                        <a:spcAft>
                          <a:spcPts val="1000"/>
                        </a:spcAft>
                      </a:pPr>
                      <a:r>
                        <a:rPr lang="en-GB" sz="900" u="sng">
                          <a:effectLst/>
                        </a:rPr>
                        <a:t>Traditional Rhymes/Nursery rhymes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u="sng">
                          <a:effectLst/>
                        </a:rPr>
                        <a:t>Classic stories </a:t>
                      </a:r>
                      <a:endParaRPr lang="en-GB" sz="900">
                        <a:effectLst/>
                      </a:endParaRPr>
                    </a:p>
                    <a:p>
                      <a:pPr algn="ctr">
                        <a:lnSpc>
                          <a:spcPct val="115000"/>
                        </a:lnSpc>
                        <a:spcAft>
                          <a:spcPts val="1000"/>
                        </a:spcAft>
                      </a:pPr>
                      <a:r>
                        <a:rPr lang="en-GB" sz="900">
                          <a:effectLst/>
                        </a:rPr>
                        <a:t>The Tale of Peter Rabbit by Beatrix Potter</a:t>
                      </a:r>
                    </a:p>
                    <a:p>
                      <a:pPr algn="ctr">
                        <a:lnSpc>
                          <a:spcPct val="115000"/>
                        </a:lnSpc>
                        <a:spcAft>
                          <a:spcPts val="1000"/>
                        </a:spcAft>
                      </a:pPr>
                      <a:r>
                        <a:rPr lang="en-GB" sz="900" u="sng">
                          <a:effectLst/>
                        </a:rPr>
                        <a:t>Recount</a:t>
                      </a:r>
                      <a:endParaRPr lang="en-GB" sz="900">
                        <a:effectLst/>
                      </a:endParaRPr>
                    </a:p>
                    <a:p>
                      <a:pPr algn="ctr">
                        <a:lnSpc>
                          <a:spcPct val="115000"/>
                        </a:lnSpc>
                        <a:spcAft>
                          <a:spcPts val="1000"/>
                        </a:spcAft>
                      </a:pPr>
                      <a:r>
                        <a:rPr lang="en-GB" sz="900">
                          <a:effectLst/>
                        </a:rPr>
                        <a:t>Recount of visit to Beatrix Potter World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u="sng">
                          <a:effectLst/>
                        </a:rPr>
                        <a:t>Stories from other cultures</a:t>
                      </a:r>
                      <a:endParaRPr lang="en-GB" sz="900">
                        <a:effectLst/>
                      </a:endParaRPr>
                    </a:p>
                    <a:p>
                      <a:pPr algn="ctr">
                        <a:lnSpc>
                          <a:spcPct val="115000"/>
                        </a:lnSpc>
                        <a:spcAft>
                          <a:spcPts val="1000"/>
                        </a:spcAft>
                      </a:pPr>
                      <a:r>
                        <a:rPr lang="en-GB" sz="900">
                          <a:effectLst/>
                        </a:rPr>
                        <a:t>Handa’s Noisy Night</a:t>
                      </a:r>
                    </a:p>
                    <a:p>
                      <a:pPr algn="ctr">
                        <a:lnSpc>
                          <a:spcPct val="115000"/>
                        </a:lnSpc>
                        <a:spcAft>
                          <a:spcPts val="1000"/>
                        </a:spcAft>
                      </a:pPr>
                      <a:r>
                        <a:rPr lang="en-GB" sz="900" u="sng">
                          <a:effectLst/>
                        </a:rPr>
                        <a:t>Poems on a theme</a:t>
                      </a:r>
                      <a:r>
                        <a:rPr lang="en-GB" sz="900">
                          <a:effectLst/>
                        </a:rPr>
                        <a:t> </a:t>
                      </a:r>
                    </a:p>
                    <a:p>
                      <a:pPr algn="ctr">
                        <a:lnSpc>
                          <a:spcPct val="115000"/>
                        </a:lnSpc>
                        <a:spcAft>
                          <a:spcPts val="1000"/>
                        </a:spcAft>
                      </a:pPr>
                      <a:r>
                        <a:rPr lang="en-GB" sz="900">
                          <a:effectLst/>
                        </a:rPr>
                        <a:t>I am the seed that grew the tree by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u="sng">
                          <a:effectLst/>
                        </a:rPr>
                        <a:t>Stories with fantasy setting </a:t>
                      </a:r>
                      <a:endParaRPr lang="en-GB" sz="900">
                        <a:effectLst/>
                      </a:endParaRPr>
                    </a:p>
                    <a:p>
                      <a:pPr algn="ctr">
                        <a:lnSpc>
                          <a:spcPct val="115000"/>
                        </a:lnSpc>
                        <a:spcAft>
                          <a:spcPts val="1000"/>
                        </a:spcAft>
                      </a:pPr>
                      <a:r>
                        <a:rPr lang="en-GB" sz="900">
                          <a:effectLst/>
                        </a:rPr>
                        <a:t>Nobot the robot with no bottom by </a:t>
                      </a:r>
                    </a:p>
                    <a:p>
                      <a:pPr algn="ctr">
                        <a:lnSpc>
                          <a:spcPct val="115000"/>
                        </a:lnSpc>
                        <a:spcAft>
                          <a:spcPts val="1000"/>
                        </a:spcAft>
                      </a:pPr>
                      <a:r>
                        <a:rPr lang="en-GB" sz="900" u="sng">
                          <a:effectLst/>
                        </a:rPr>
                        <a:t>Information texts</a:t>
                      </a:r>
                      <a:endParaRPr lang="en-GB" sz="900">
                        <a:effectLst/>
                      </a:endParaRPr>
                    </a:p>
                    <a:p>
                      <a:pPr algn="ctr">
                        <a:lnSpc>
                          <a:spcPct val="115000"/>
                        </a:lnSpc>
                        <a:spcAft>
                          <a:spcPts val="1000"/>
                        </a:spcAft>
                      </a:pPr>
                      <a:r>
                        <a:rPr lang="en-GB" sz="900">
                          <a:effectLst/>
                        </a:rPr>
                        <a:t>Information books about robots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extLst>
                  <a:ext uri="{0D108BD9-81ED-4DB2-BD59-A6C34878D82A}">
                    <a16:rowId xmlns:a16="http://schemas.microsoft.com/office/drawing/2014/main" val="10003"/>
                  </a:ext>
                </a:extLst>
              </a:tr>
              <a:tr h="827585">
                <a:tc>
                  <a:txBody>
                    <a:bodyPr/>
                    <a:lstStyle/>
                    <a:p>
                      <a:pPr algn="ctr">
                        <a:lnSpc>
                          <a:spcPct val="115000"/>
                        </a:lnSpc>
                        <a:spcAft>
                          <a:spcPts val="1000"/>
                        </a:spcAft>
                      </a:pPr>
                      <a:r>
                        <a:rPr lang="en-GB" sz="1400" dirty="0">
                          <a:solidFill>
                            <a:srgbClr val="FFFF00"/>
                          </a:solidFill>
                          <a:effectLst/>
                        </a:rPr>
                        <a:t>Science</a:t>
                      </a:r>
                      <a:endParaRPr lang="en-GB" sz="1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dirty="0">
                          <a:effectLst/>
                        </a:rPr>
                        <a:t>Animals including humans </a:t>
                      </a:r>
                    </a:p>
                    <a:p>
                      <a:pPr algn="ctr">
                        <a:lnSpc>
                          <a:spcPct val="115000"/>
                        </a:lnSpc>
                        <a:spcAft>
                          <a:spcPts val="1000"/>
                        </a:spcAft>
                      </a:pPr>
                      <a:r>
                        <a:rPr lang="en-GB" sz="900" dirty="0">
                          <a:effectLst/>
                        </a:rPr>
                        <a:t>Seasonal change Throughout the year</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dirty="0">
                          <a:effectLst/>
                        </a:rPr>
                        <a:t>Animals including humans</a:t>
                      </a:r>
                    </a:p>
                    <a:p>
                      <a:pPr algn="ctr">
                        <a:lnSpc>
                          <a:spcPct val="115000"/>
                        </a:lnSpc>
                        <a:spcAft>
                          <a:spcPts val="1000"/>
                        </a:spcAft>
                      </a:pPr>
                      <a:r>
                        <a:rPr lang="en-GB" sz="900" dirty="0">
                          <a:effectLst/>
                        </a:rPr>
                        <a:t>Seasonal change Throughout the year</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a:effectLst/>
                        </a:rPr>
                        <a:t>Plants </a:t>
                      </a:r>
                    </a:p>
                    <a:p>
                      <a:pPr algn="ctr">
                        <a:lnSpc>
                          <a:spcPct val="115000"/>
                        </a:lnSpc>
                        <a:spcAft>
                          <a:spcPts val="1000"/>
                        </a:spcAft>
                      </a:pPr>
                      <a:r>
                        <a:rPr lang="en-GB" sz="900">
                          <a:effectLst/>
                        </a:rPr>
                        <a:t>Seasonal change Throughout the year</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a:effectLst/>
                        </a:rPr>
                        <a:t>Plants </a:t>
                      </a:r>
                    </a:p>
                    <a:p>
                      <a:pPr algn="ctr">
                        <a:lnSpc>
                          <a:spcPct val="115000"/>
                        </a:lnSpc>
                        <a:spcAft>
                          <a:spcPts val="1000"/>
                        </a:spcAft>
                      </a:pPr>
                      <a:r>
                        <a:rPr lang="en-GB" sz="900">
                          <a:effectLst/>
                        </a:rPr>
                        <a:t>Seasonal change Throughout the year</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a:effectLst/>
                        </a:rPr>
                        <a:t>Everyday Materials</a:t>
                      </a:r>
                    </a:p>
                    <a:p>
                      <a:pPr algn="ctr">
                        <a:lnSpc>
                          <a:spcPct val="115000"/>
                        </a:lnSpc>
                        <a:spcAft>
                          <a:spcPts val="1000"/>
                        </a:spcAft>
                      </a:pPr>
                      <a:r>
                        <a:rPr lang="en-GB" sz="900">
                          <a:effectLst/>
                        </a:rPr>
                        <a:t>Seasonal change Throughout the year</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tc>
                  <a:txBody>
                    <a:bodyPr/>
                    <a:lstStyle/>
                    <a:p>
                      <a:pPr algn="ctr">
                        <a:lnSpc>
                          <a:spcPct val="115000"/>
                        </a:lnSpc>
                        <a:spcAft>
                          <a:spcPts val="1000"/>
                        </a:spcAft>
                      </a:pPr>
                      <a:r>
                        <a:rPr lang="en-GB" sz="900" dirty="0">
                          <a:effectLst/>
                        </a:rPr>
                        <a:t>Animals including humans</a:t>
                      </a:r>
                    </a:p>
                    <a:p>
                      <a:pPr algn="ctr">
                        <a:lnSpc>
                          <a:spcPct val="115000"/>
                        </a:lnSpc>
                        <a:spcAft>
                          <a:spcPts val="1000"/>
                        </a:spcAft>
                      </a:pPr>
                      <a:r>
                        <a:rPr lang="en-GB" sz="900" dirty="0">
                          <a:effectLst/>
                        </a:rPr>
                        <a:t>Seasonal change Throughout the year</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48" marR="35248" marT="0" marB="0"/>
                </a:tc>
                <a:extLst>
                  <a:ext uri="{0D108BD9-81ED-4DB2-BD59-A6C34878D82A}">
                    <a16:rowId xmlns:a16="http://schemas.microsoft.com/office/drawing/2014/main" val="10004"/>
                  </a:ext>
                </a:extLst>
              </a:tr>
            </a:tbl>
          </a:graphicData>
        </a:graphic>
      </p:graphicFrame>
      <p:sp>
        <p:nvSpPr>
          <p:cNvPr id="21508" name="Slide Number Placeholder 5">
            <a:extLst>
              <a:ext uri="{FF2B5EF4-FFF2-40B4-BE49-F238E27FC236}">
                <a16:creationId xmlns:a16="http://schemas.microsoft.com/office/drawing/2014/main" id="{BEEB39F9-A7CD-CC9F-B5A5-1BBC71BE92BF}"/>
              </a:ext>
            </a:extLst>
          </p:cNvPr>
          <p:cNvSpPr>
            <a:spLocks noGrp="1" noChangeArrowheads="1"/>
          </p:cNvSpPr>
          <p:nvPr>
            <p:ph type="sldNum" sz="quarter" idx="12"/>
          </p:nvPr>
        </p:nvSpPr>
        <p:spPr bwMode="auto">
          <a:xfrm>
            <a:off x="10153650" y="6356350"/>
            <a:ext cx="16573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rIns="91440"/>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r">
              <a:spcBef>
                <a:spcPct val="0"/>
              </a:spcBef>
              <a:buClrTx/>
              <a:buSzTx/>
              <a:buFontTx/>
              <a:buNone/>
            </a:pPr>
            <a:fld id="{DB060642-A4A4-4DF2-8447-F0C1CCA2597D}" type="slidenum">
              <a:rPr lang="en-GB" altLang="en-US" sz="1200" smtClean="0">
                <a:solidFill>
                  <a:schemeClr val="accent2"/>
                </a:solidFill>
              </a:rPr>
              <a:pPr algn="r">
                <a:spcBef>
                  <a:spcPct val="0"/>
                </a:spcBef>
                <a:buClrTx/>
                <a:buSzTx/>
                <a:buFontTx/>
                <a:buNone/>
              </a:pPr>
              <a:t>3</a:t>
            </a:fld>
            <a:endParaRPr lang="en-GB" altLang="en-US" sz="1200">
              <a:solidFill>
                <a:schemeClr val="accent2"/>
              </a:solidFill>
            </a:endParaRPr>
          </a:p>
        </p:txBody>
      </p:sp>
      <p:pic>
        <p:nvPicPr>
          <p:cNvPr id="21509" name="Picture 19" descr="Logo">
            <a:extLst>
              <a:ext uri="{FF2B5EF4-FFF2-40B4-BE49-F238E27FC236}">
                <a16:creationId xmlns:a16="http://schemas.microsoft.com/office/drawing/2014/main" id="{921981EA-D6E0-217A-D0DA-66FACD76B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2529"/>
          <a:stretch>
            <a:fillRect/>
          </a:stretch>
        </p:blipFill>
        <p:spPr bwMode="auto">
          <a:xfrm>
            <a:off x="171450" y="944563"/>
            <a:ext cx="7048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descr="Logo">
            <a:extLst>
              <a:ext uri="{FF2B5EF4-FFF2-40B4-BE49-F238E27FC236}">
                <a16:creationId xmlns:a16="http://schemas.microsoft.com/office/drawing/2014/main" id="{6326AEEF-41F3-4E0B-1D9C-C739A0B62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2529"/>
          <a:stretch>
            <a:fillRect/>
          </a:stretch>
        </p:blipFill>
        <p:spPr bwMode="auto">
          <a:xfrm>
            <a:off x="8269288" y="900113"/>
            <a:ext cx="7477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59BB-E244-5D65-E391-E7D4E464023A}"/>
              </a:ext>
            </a:extLst>
          </p:cNvPr>
          <p:cNvSpPr>
            <a:spLocks noGrp="1"/>
          </p:cNvSpPr>
          <p:nvPr>
            <p:ph type="title"/>
          </p:nvPr>
        </p:nvSpPr>
        <p:spPr/>
        <p:txBody>
          <a:bodyPr/>
          <a:lstStyle/>
          <a:p>
            <a:pPr>
              <a:defRPr/>
            </a:pPr>
            <a:r>
              <a:rPr lang="en-US" dirty="0"/>
              <a:t>Lost Property. </a:t>
            </a:r>
            <a:endParaRPr lang="en-GB" dirty="0"/>
          </a:p>
        </p:txBody>
      </p:sp>
      <p:sp>
        <p:nvSpPr>
          <p:cNvPr id="57347" name="Content Placeholder 2">
            <a:extLst>
              <a:ext uri="{FF2B5EF4-FFF2-40B4-BE49-F238E27FC236}">
                <a16:creationId xmlns:a16="http://schemas.microsoft.com/office/drawing/2014/main" id="{23B910D4-21CA-607C-BB17-D7962D2C5CB8}"/>
              </a:ext>
            </a:extLst>
          </p:cNvPr>
          <p:cNvSpPr>
            <a:spLocks noGrp="1"/>
          </p:cNvSpPr>
          <p:nvPr>
            <p:ph sz="quarter" idx="1"/>
          </p:nvPr>
        </p:nvSpPr>
        <p:spPr>
          <a:xfrm>
            <a:off x="301625" y="1527175"/>
            <a:ext cx="8504238" cy="4572000"/>
          </a:xfrm>
        </p:spPr>
        <p:txBody>
          <a:bodyPr/>
          <a:lstStyle/>
          <a:p>
            <a:r>
              <a:rPr lang="en-US" altLang="en-US" dirty="0">
                <a:latin typeface="Comic Sans MS"/>
              </a:rPr>
              <a:t>If your child does happen to lose an item of clothing or leave it out on the playground during break Lost Property is located in the entrance to the KS1 building (where we enter in a morning.)</a:t>
            </a:r>
          </a:p>
          <a:p>
            <a:endParaRPr lang="en-US" altLang="en-US" dirty="0">
              <a:latin typeface="Comic Sans MS"/>
            </a:endParaRPr>
          </a:p>
          <a:p>
            <a:r>
              <a:rPr lang="en-US" altLang="en-US" dirty="0">
                <a:latin typeface="Comic Sans MS"/>
              </a:rPr>
              <a:t>This year, we will be building on the children’s independence skills to look after their own belongings.</a:t>
            </a:r>
            <a:endParaRPr lang="en-GB" altLang="en-US" dirty="0">
              <a:latin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1AE9-56E7-F6C4-8778-A7C0C06B722E}"/>
              </a:ext>
            </a:extLst>
          </p:cNvPr>
          <p:cNvSpPr>
            <a:spLocks noGrp="1"/>
          </p:cNvSpPr>
          <p:nvPr>
            <p:ph type="title"/>
          </p:nvPr>
        </p:nvSpPr>
        <p:spPr>
          <a:xfrm>
            <a:off x="301625" y="476250"/>
            <a:ext cx="8534400" cy="758825"/>
          </a:xfrm>
        </p:spPr>
        <p:txBody>
          <a:bodyPr/>
          <a:lstStyle/>
          <a:p>
            <a:pPr>
              <a:defRPr/>
            </a:pPr>
            <a:r>
              <a:rPr lang="en-US" dirty="0"/>
              <a:t>Thank you for listening</a:t>
            </a:r>
            <a:br>
              <a:rPr lang="en-US" dirty="0"/>
            </a:br>
            <a:r>
              <a:rPr lang="en-US" dirty="0"/>
              <a:t>Any questions?</a:t>
            </a:r>
            <a:endParaRPr lang="en-GB" dirty="0"/>
          </a:p>
        </p:txBody>
      </p:sp>
      <p:pic>
        <p:nvPicPr>
          <p:cNvPr id="58371" name="Content Placeholder 3">
            <a:extLst>
              <a:ext uri="{FF2B5EF4-FFF2-40B4-BE49-F238E27FC236}">
                <a16:creationId xmlns:a16="http://schemas.microsoft.com/office/drawing/2014/main" id="{421DD736-7E7B-5C64-340D-FD205C556A3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16188" y="1700213"/>
            <a:ext cx="4105275" cy="434498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E8C6-D548-34AE-8A93-90ADB5067AAD}"/>
              </a:ext>
            </a:extLst>
          </p:cNvPr>
          <p:cNvSpPr>
            <a:spLocks noGrp="1"/>
          </p:cNvSpPr>
          <p:nvPr>
            <p:ph type="title"/>
          </p:nvPr>
        </p:nvSpPr>
        <p:spPr>
          <a:xfrm>
            <a:off x="885825" y="400050"/>
            <a:ext cx="7335838" cy="717550"/>
          </a:xfrm>
        </p:spPr>
        <p:txBody>
          <a:bodyPr/>
          <a:lstStyle/>
          <a:p>
            <a:pPr>
              <a:defRPr/>
            </a:pPr>
            <a:r>
              <a:rPr lang="en-US" dirty="0"/>
              <a:t>Foundation Subject Overview</a:t>
            </a:r>
            <a:endParaRPr lang="en-GB" dirty="0"/>
          </a:p>
        </p:txBody>
      </p:sp>
      <p:sp>
        <p:nvSpPr>
          <p:cNvPr id="22531" name="Date Placeholder 3">
            <a:extLst>
              <a:ext uri="{FF2B5EF4-FFF2-40B4-BE49-F238E27FC236}">
                <a16:creationId xmlns:a16="http://schemas.microsoft.com/office/drawing/2014/main" id="{73602628-F876-2104-AD2D-109230CFF6E8}"/>
              </a:ext>
            </a:extLst>
          </p:cNvPr>
          <p:cNvSpPr>
            <a:spLocks noGrp="1" noChangeArrowheads="1"/>
          </p:cNvSpPr>
          <p:nvPr>
            <p:ph type="dt" sz="quarter" idx="10"/>
          </p:nvPr>
        </p:nvSpPr>
        <p:spPr bwMode="auto">
          <a:xfrm>
            <a:off x="3810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l">
              <a:spcBef>
                <a:spcPct val="0"/>
              </a:spcBef>
              <a:buClrTx/>
              <a:buSzTx/>
              <a:buFontTx/>
              <a:buNone/>
            </a:pPr>
            <a:r>
              <a:rPr lang="en-GB" altLang="en-US" sz="1200">
                <a:solidFill>
                  <a:srgbClr val="8CADAE"/>
                </a:solidFill>
                <a:cs typeface="Arial" panose="020B0604020202020204" pitchFamily="34" charset="0"/>
              </a:rPr>
              <a:t>10/9/2021</a:t>
            </a:r>
          </a:p>
        </p:txBody>
      </p:sp>
      <p:sp>
        <p:nvSpPr>
          <p:cNvPr id="22532" name="Slide Number Placeholder 5">
            <a:extLst>
              <a:ext uri="{FF2B5EF4-FFF2-40B4-BE49-F238E27FC236}">
                <a16:creationId xmlns:a16="http://schemas.microsoft.com/office/drawing/2014/main" id="{FCE16C82-4E44-8FDA-1D81-914F86CB2F63}"/>
              </a:ext>
            </a:extLst>
          </p:cNvPr>
          <p:cNvSpPr>
            <a:spLocks noGrp="1" noChangeArrowheads="1"/>
          </p:cNvSpPr>
          <p:nvPr>
            <p:ph type="sldNum" sz="quarter" idx="12"/>
          </p:nvPr>
        </p:nvSpPr>
        <p:spPr bwMode="auto">
          <a:xfrm>
            <a:off x="10153650" y="6356350"/>
            <a:ext cx="16573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rIns="91440"/>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r">
              <a:spcBef>
                <a:spcPct val="0"/>
              </a:spcBef>
              <a:buClrTx/>
              <a:buSzTx/>
              <a:buFontTx/>
              <a:buNone/>
            </a:pPr>
            <a:fld id="{01A6F134-4B59-4042-B672-8B46A3C8562D}" type="slidenum">
              <a:rPr lang="en-GB" altLang="en-US" sz="1200" smtClean="0">
                <a:solidFill>
                  <a:schemeClr val="accent2"/>
                </a:solidFill>
              </a:rPr>
              <a:pPr algn="r">
                <a:spcBef>
                  <a:spcPct val="0"/>
                </a:spcBef>
                <a:buClrTx/>
                <a:buSzTx/>
                <a:buFontTx/>
                <a:buNone/>
              </a:pPr>
              <a:t>4</a:t>
            </a:fld>
            <a:endParaRPr lang="en-GB" altLang="en-US" sz="1200">
              <a:solidFill>
                <a:schemeClr val="accent2"/>
              </a:solidFill>
            </a:endParaRPr>
          </a:p>
        </p:txBody>
      </p:sp>
      <p:pic>
        <p:nvPicPr>
          <p:cNvPr id="3" name="Content Placeholder 2" descr="A white rectangular table with black text&#10;&#10;AI-generated content may be incorrect.">
            <a:extLst>
              <a:ext uri="{FF2B5EF4-FFF2-40B4-BE49-F238E27FC236}">
                <a16:creationId xmlns:a16="http://schemas.microsoft.com/office/drawing/2014/main" id="{D1CC4425-5869-F2C1-EB39-8F7A6F011BAE}"/>
              </a:ext>
            </a:extLst>
          </p:cNvPr>
          <p:cNvPicPr>
            <a:picLocks noGrp="1" noChangeAspect="1"/>
          </p:cNvPicPr>
          <p:nvPr>
            <p:ph idx="1"/>
          </p:nvPr>
        </p:nvPicPr>
        <p:blipFill>
          <a:blip r:embed="rId2"/>
          <a:stretch>
            <a:fillRect/>
          </a:stretch>
        </p:blipFill>
        <p:spPr bwMode="auto">
          <a:xfrm>
            <a:off x="3451" y="102263"/>
            <a:ext cx="9144759" cy="533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up of a sign&#10;&#10;AI-generated content may be incorrect.">
            <a:extLst>
              <a:ext uri="{FF2B5EF4-FFF2-40B4-BE49-F238E27FC236}">
                <a16:creationId xmlns:a16="http://schemas.microsoft.com/office/drawing/2014/main" id="{295CE8C0-8303-954A-FE87-53F456BD6B4C}"/>
              </a:ext>
            </a:extLst>
          </p:cNvPr>
          <p:cNvPicPr>
            <a:picLocks noChangeAspect="1"/>
          </p:cNvPicPr>
          <p:nvPr/>
        </p:nvPicPr>
        <p:blipFill>
          <a:blip r:embed="rId3"/>
          <a:stretch>
            <a:fillRect/>
          </a:stretch>
        </p:blipFill>
        <p:spPr>
          <a:xfrm>
            <a:off x="0" y="5435227"/>
            <a:ext cx="9144000" cy="6810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a:extLst>
              <a:ext uri="{FF2B5EF4-FFF2-40B4-BE49-F238E27FC236}">
                <a16:creationId xmlns:a16="http://schemas.microsoft.com/office/drawing/2014/main" id="{7C554E7D-32D6-CE50-632C-F65BAA4DBED0}"/>
              </a:ext>
            </a:extLst>
          </p:cNvPr>
          <p:cNvGraphicFramePr>
            <a:graphicFrameLocks noGrp="1"/>
          </p:cNvGraphicFramePr>
          <p:nvPr/>
        </p:nvGraphicFramePr>
        <p:xfrm>
          <a:off x="0" y="404813"/>
          <a:ext cx="9144001" cy="6199208"/>
        </p:xfrm>
        <a:graphic>
          <a:graphicData uri="http://schemas.openxmlformats.org/drawingml/2006/table">
            <a:tbl>
              <a:tblPr firstRow="1" bandRow="1">
                <a:tableStyleId>{8A107856-5554-42FB-B03E-39F5DBC370BA}</a:tableStyleId>
              </a:tblPr>
              <a:tblGrid>
                <a:gridCol w="2685568">
                  <a:extLst>
                    <a:ext uri="{9D8B030D-6E8A-4147-A177-3AD203B41FA5}">
                      <a16:colId xmlns:a16="http://schemas.microsoft.com/office/drawing/2014/main" val="20000"/>
                    </a:ext>
                  </a:extLst>
                </a:gridCol>
                <a:gridCol w="2191320">
                  <a:extLst>
                    <a:ext uri="{9D8B030D-6E8A-4147-A177-3AD203B41FA5}">
                      <a16:colId xmlns:a16="http://schemas.microsoft.com/office/drawing/2014/main" val="20001"/>
                    </a:ext>
                  </a:extLst>
                </a:gridCol>
                <a:gridCol w="1654542">
                  <a:extLst>
                    <a:ext uri="{9D8B030D-6E8A-4147-A177-3AD203B41FA5}">
                      <a16:colId xmlns:a16="http://schemas.microsoft.com/office/drawing/2014/main" val="20002"/>
                    </a:ext>
                  </a:extLst>
                </a:gridCol>
                <a:gridCol w="2612571">
                  <a:extLst>
                    <a:ext uri="{9D8B030D-6E8A-4147-A177-3AD203B41FA5}">
                      <a16:colId xmlns:a16="http://schemas.microsoft.com/office/drawing/2014/main" val="20003"/>
                    </a:ext>
                  </a:extLst>
                </a:gridCol>
              </a:tblGrid>
              <a:tr h="2220853">
                <a:tc rowSpan="2">
                  <a:txBody>
                    <a:bodyPr/>
                    <a:lstStyle/>
                    <a:p>
                      <a:pPr algn="ctr"/>
                      <a:r>
                        <a:rPr lang="en-US" sz="800" b="0" u="sng" dirty="0">
                          <a:latin typeface="Calibri" panose="020F0502020204030204" pitchFamily="34" charset="0"/>
                          <a:cs typeface="Calibri" panose="020F0502020204030204" pitchFamily="34" charset="0"/>
                        </a:rPr>
                        <a:t>Core Texts</a:t>
                      </a:r>
                    </a:p>
                    <a:p>
                      <a:pPr algn="ctr"/>
                      <a:r>
                        <a:rPr lang="en-US" sz="800" b="0" u="none" dirty="0">
                          <a:latin typeface="Calibri" panose="020F0502020204030204" pitchFamily="34" charset="0"/>
                          <a:cs typeface="Calibri" panose="020F0502020204030204" pitchFamily="34" charset="0"/>
                        </a:rPr>
                        <a:t>The first text we will use this term will be Dear Zoo by Rod Campbell.  This is a familiar text to the children which has been chosen to ease the transition from EYFS to Year 1.  The second text we will be reading will be Lost and Found by Oliver Jeffers.  We will look carefully at the themes in this book.  The characters, setting and problems faced in the story.  We read other stories by Oliver Jeffers such as Up and Down, The Way Back Home, The Day the crayons quit.</a:t>
                      </a:r>
                    </a:p>
                    <a:p>
                      <a:pPr algn="r"/>
                      <a:endParaRPr lang="en-US" sz="800" b="0" i="0" u="sng" kern="1200" dirty="0">
                        <a:solidFill>
                          <a:schemeClr val="dk1"/>
                        </a:solidFill>
                        <a:effectLst/>
                        <a:latin typeface="Calibri" panose="020F0502020204030204" pitchFamily="34" charset="0"/>
                        <a:ea typeface="+mn-ea"/>
                        <a:cs typeface="Calibri" panose="020F0502020204030204" pitchFamily="34" charset="0"/>
                      </a:endParaRPr>
                    </a:p>
                    <a:p>
                      <a:pPr algn="r"/>
                      <a:endParaRPr lang="en-US" sz="800" b="0" i="0" u="sng" kern="1200" dirty="0">
                        <a:solidFill>
                          <a:schemeClr val="dk1"/>
                        </a:solidFill>
                        <a:effectLst/>
                        <a:latin typeface="Calibri" panose="020F0502020204030204" pitchFamily="34" charset="0"/>
                        <a:ea typeface="+mn-ea"/>
                        <a:cs typeface="Calibri" panose="020F0502020204030204" pitchFamily="34" charset="0"/>
                      </a:endParaRPr>
                    </a:p>
                    <a:p>
                      <a:pPr algn="r"/>
                      <a:endParaRPr lang="en-US" sz="800" b="0" i="0" u="sng" kern="1200" dirty="0">
                        <a:solidFill>
                          <a:schemeClr val="dk1"/>
                        </a:solidFill>
                        <a:effectLst/>
                        <a:latin typeface="Calibri" panose="020F0502020204030204" pitchFamily="34" charset="0"/>
                        <a:ea typeface="+mn-ea"/>
                        <a:cs typeface="Calibri" panose="020F0502020204030204" pitchFamily="34" charset="0"/>
                      </a:endParaRPr>
                    </a:p>
                    <a:p>
                      <a:pPr algn="r"/>
                      <a:endParaRPr lang="en-US" sz="800" b="0" i="0" u="sng" kern="1200" dirty="0">
                        <a:solidFill>
                          <a:schemeClr val="dk1"/>
                        </a:solidFill>
                        <a:effectLst/>
                        <a:latin typeface="Calibri" panose="020F0502020204030204" pitchFamily="34" charset="0"/>
                        <a:ea typeface="+mn-ea"/>
                        <a:cs typeface="Calibri" panose="020F0502020204030204" pitchFamily="34" charset="0"/>
                      </a:endParaRPr>
                    </a:p>
                    <a:p>
                      <a:pPr algn="r"/>
                      <a:endParaRPr lang="en-US" sz="800" b="0" i="0" u="sng" kern="1200" dirty="0">
                        <a:solidFill>
                          <a:schemeClr val="dk1"/>
                        </a:solidFill>
                        <a:effectLst/>
                        <a:latin typeface="Calibri" panose="020F0502020204030204" pitchFamily="34" charset="0"/>
                        <a:ea typeface="+mn-ea"/>
                        <a:cs typeface="Calibri" panose="020F0502020204030204" pitchFamily="34" charset="0"/>
                      </a:endParaRPr>
                    </a:p>
                    <a:p>
                      <a:pPr algn="r"/>
                      <a:endParaRPr lang="en-US" sz="800" b="0" i="0" u="sng" kern="1200" dirty="0">
                        <a:solidFill>
                          <a:schemeClr val="dk1"/>
                        </a:solidFill>
                        <a:effectLst/>
                        <a:latin typeface="Calibri" panose="020F0502020204030204" pitchFamily="34" charset="0"/>
                        <a:ea typeface="+mn-ea"/>
                        <a:cs typeface="Calibri" panose="020F0502020204030204" pitchFamily="34" charset="0"/>
                      </a:endParaRPr>
                    </a:p>
                    <a:p>
                      <a:pPr algn="r"/>
                      <a:endParaRPr lang="en-US" sz="800" b="0" i="0" u="sng"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34284" marB="34284"/>
                </a:tc>
                <a:tc gridSpan="2">
                  <a:txBody>
                    <a:bodyPr/>
                    <a:lstStyle/>
                    <a:p>
                      <a:pPr algn="ctr">
                        <a:lnSpc>
                          <a:spcPct val="100000"/>
                        </a:lnSpc>
                        <a:spcBef>
                          <a:spcPts val="0"/>
                        </a:spcBef>
                        <a:spcAft>
                          <a:spcPts val="0"/>
                        </a:spcAft>
                      </a:pPr>
                      <a:r>
                        <a:rPr lang="en-US" sz="800" b="1" u="sng" dirty="0">
                          <a:latin typeface="Calibri" panose="020F0502020204030204" pitchFamily="34" charset="0"/>
                          <a:cs typeface="Calibri" panose="020F0502020204030204" pitchFamily="34" charset="0"/>
                        </a:rPr>
                        <a:t>English</a:t>
                      </a:r>
                    </a:p>
                    <a:p>
                      <a:pPr algn="ctr">
                        <a:lnSpc>
                          <a:spcPct val="100000"/>
                        </a:lnSpc>
                        <a:spcBef>
                          <a:spcPts val="0"/>
                        </a:spcBef>
                        <a:spcAft>
                          <a:spcPts val="0"/>
                        </a:spcAft>
                      </a:pPr>
                      <a:r>
                        <a:rPr lang="en-US" sz="800" b="0" u="sng" dirty="0">
                          <a:latin typeface="Calibri" panose="020F0502020204030204" pitchFamily="34" charset="0"/>
                          <a:cs typeface="Calibri" panose="020F0502020204030204" pitchFamily="34" charset="0"/>
                        </a:rPr>
                        <a:t> </a:t>
                      </a:r>
                      <a:r>
                        <a:rPr lang="en-GB" sz="800" b="0" dirty="0">
                          <a:latin typeface="Calibri" panose="020F0502020204030204" pitchFamily="34" charset="0"/>
                          <a:cs typeface="Calibri" panose="020F0502020204030204" pitchFamily="34" charset="0"/>
                        </a:rPr>
                        <a:t>Our English work during this term will link with our half term theme of ‘Animal Magic’. As we read our texts in class we will be developing our comprehension skills and will also be developing our understanding of adjectives and simple punctuation. In our English lessons we will also be: </a:t>
                      </a:r>
                    </a:p>
                    <a:p>
                      <a:pPr algn="ctr">
                        <a:lnSpc>
                          <a:spcPct val="100000"/>
                        </a:lnSpc>
                        <a:spcBef>
                          <a:spcPts val="0"/>
                        </a:spcBef>
                        <a:spcAft>
                          <a:spcPts val="0"/>
                        </a:spcAft>
                      </a:pPr>
                      <a:r>
                        <a:rPr lang="en-GB" sz="800" b="0" dirty="0">
                          <a:latin typeface="Calibri" panose="020F0502020204030204" pitchFamily="34" charset="0"/>
                          <a:cs typeface="Calibri" panose="020F0502020204030204" pitchFamily="34" charset="0"/>
                        </a:rPr>
                        <a:t>• Writing Labels, lists and captions </a:t>
                      </a:r>
                    </a:p>
                    <a:p>
                      <a:pPr algn="ctr">
                        <a:lnSpc>
                          <a:spcPct val="100000"/>
                        </a:lnSpc>
                        <a:spcBef>
                          <a:spcPts val="0"/>
                        </a:spcBef>
                        <a:spcAft>
                          <a:spcPts val="0"/>
                        </a:spcAft>
                      </a:pPr>
                      <a:r>
                        <a:rPr lang="en-GB" sz="800" b="0" dirty="0">
                          <a:latin typeface="Calibri" panose="020F0502020204030204" pitchFamily="34" charset="0"/>
                          <a:cs typeface="Calibri" panose="020F0502020204030204" pitchFamily="34" charset="0"/>
                        </a:rPr>
                        <a:t>• Writing sentences that use capital letters at the start, full stops at the end and use commas in a list </a:t>
                      </a:r>
                    </a:p>
                    <a:p>
                      <a:pPr algn="ctr">
                        <a:lnSpc>
                          <a:spcPct val="100000"/>
                        </a:lnSpc>
                        <a:spcBef>
                          <a:spcPts val="0"/>
                        </a:spcBef>
                        <a:spcAft>
                          <a:spcPts val="0"/>
                        </a:spcAft>
                      </a:pPr>
                      <a:r>
                        <a:rPr lang="en-GB" sz="800" b="0" dirty="0">
                          <a:latin typeface="Calibri" panose="020F0502020204030204" pitchFamily="34" charset="0"/>
                          <a:cs typeface="Calibri" panose="020F0502020204030204" pitchFamily="34" charset="0"/>
                        </a:rPr>
                        <a:t>• Writing letters using the Queens Drive handwriting style and remembering how to write on the line as well as remembering to leave gaps between our words </a:t>
                      </a:r>
                    </a:p>
                    <a:p>
                      <a:pPr algn="ctr">
                        <a:lnSpc>
                          <a:spcPct val="100000"/>
                        </a:lnSpc>
                        <a:spcBef>
                          <a:spcPts val="0"/>
                        </a:spcBef>
                        <a:spcAft>
                          <a:spcPts val="0"/>
                        </a:spcAft>
                      </a:pPr>
                      <a:r>
                        <a:rPr lang="en-GB" sz="800" b="0" dirty="0">
                          <a:latin typeface="Calibri" panose="020F0502020204030204" pitchFamily="34" charset="0"/>
                          <a:cs typeface="Calibri" panose="020F0502020204030204" pitchFamily="34" charset="0"/>
                        </a:rPr>
                        <a:t>• Retell a story orally then </a:t>
                      </a:r>
                    </a:p>
                    <a:p>
                      <a:pPr algn="ctr">
                        <a:lnSpc>
                          <a:spcPct val="100000"/>
                        </a:lnSpc>
                        <a:spcBef>
                          <a:spcPts val="0"/>
                        </a:spcBef>
                        <a:spcAft>
                          <a:spcPts val="0"/>
                        </a:spcAft>
                      </a:pPr>
                      <a:r>
                        <a:rPr lang="en-GB" sz="800" b="0" dirty="0">
                          <a:latin typeface="Calibri" panose="020F0502020204030204" pitchFamily="34" charset="0"/>
                          <a:cs typeface="Calibri" panose="020F0502020204030204" pitchFamily="34" charset="0"/>
                        </a:rPr>
                        <a:t>* Use a story map to write a story retell. </a:t>
                      </a:r>
                      <a:endParaRPr lang="en-US" sz="800" b="0" u="sng" dirty="0">
                        <a:latin typeface="Calibri" panose="020F0502020204030204" pitchFamily="34" charset="0"/>
                        <a:cs typeface="Calibri" panose="020F0502020204030204" pitchFamily="34" charset="0"/>
                      </a:endParaRPr>
                    </a:p>
                  </a:txBody>
                  <a:tcPr marL="68580" marR="68580" marT="34284" marB="34284"/>
                </a:tc>
                <a:tc hMerge="1">
                  <a:txBody>
                    <a:bodyPr/>
                    <a:lstStyle/>
                    <a:p>
                      <a:endParaRPr lang="en-GB"/>
                    </a:p>
                  </a:txBody>
                  <a:tcPr/>
                </a:tc>
                <a:tc>
                  <a:txBody>
                    <a:bodyPr/>
                    <a:lstStyle/>
                    <a:p>
                      <a:pPr algn="ctr"/>
                      <a:r>
                        <a:rPr lang="en-US" sz="800" b="1" u="sng" dirty="0">
                          <a:latin typeface="Calibri" panose="020F0502020204030204" pitchFamily="34" charset="0"/>
                          <a:cs typeface="Calibri" panose="020F0502020204030204" pitchFamily="34" charset="0"/>
                        </a:rPr>
                        <a:t>Maths</a:t>
                      </a:r>
                    </a:p>
                    <a:p>
                      <a:pPr algn="ctr"/>
                      <a:r>
                        <a:rPr lang="en-US" sz="800" b="0" u="none" dirty="0">
                          <a:latin typeface="Calibri" panose="020F0502020204030204" pitchFamily="34" charset="0"/>
                          <a:cs typeface="Calibri" panose="020F0502020204030204" pitchFamily="34" charset="0"/>
                        </a:rPr>
                        <a:t>Our Maths work follows Red Rose Maths Mastery.  The units we will cover include: </a:t>
                      </a:r>
                    </a:p>
                    <a:p>
                      <a:pPr algn="ctr">
                        <a:lnSpc>
                          <a:spcPct val="115000"/>
                        </a:lnSpc>
                        <a:spcAft>
                          <a:spcPts val="1000"/>
                        </a:spcAft>
                      </a:pPr>
                      <a:r>
                        <a:rPr lang="en-GB" sz="800" b="0" u="none" dirty="0">
                          <a:effectLst/>
                          <a:latin typeface="Calibri" panose="020F0502020204030204" pitchFamily="34" charset="0"/>
                          <a:cs typeface="Calibri" panose="020F0502020204030204" pitchFamily="34" charset="0"/>
                        </a:rPr>
                        <a:t>Unit 1 - Number and place value</a:t>
                      </a:r>
                    </a:p>
                    <a:p>
                      <a:pPr algn="ctr">
                        <a:lnSpc>
                          <a:spcPct val="115000"/>
                        </a:lnSpc>
                        <a:spcAft>
                          <a:spcPts val="1000"/>
                        </a:spcAft>
                      </a:pPr>
                      <a:r>
                        <a:rPr lang="en-GB" sz="800" b="0" u="none" dirty="0">
                          <a:effectLst/>
                          <a:latin typeface="Calibri" panose="020F0502020204030204" pitchFamily="34" charset="0"/>
                          <a:cs typeface="Calibri" panose="020F0502020204030204" pitchFamily="34" charset="0"/>
                        </a:rPr>
                        <a:t>Unit 2 – Measurement (length and mass/weight)</a:t>
                      </a:r>
                      <a:r>
                        <a:rPr lang="en-GB" sz="800" b="1" i="0" u="none" strike="noStrike" kern="1200" baseline="0" dirty="0">
                          <a:solidFill>
                            <a:schemeClr val="dk1"/>
                          </a:solidFill>
                          <a:latin typeface="+mn-lt"/>
                          <a:ea typeface="+mn-ea"/>
                          <a:cs typeface="+mn-cs"/>
                        </a:rPr>
                        <a:t> </a:t>
                      </a:r>
                      <a:endParaRPr lang="en-GB" sz="800" b="0" u="none" dirty="0">
                        <a:effectLst/>
                        <a:latin typeface="Calibri" panose="020F0502020204030204" pitchFamily="34" charset="0"/>
                        <a:cs typeface="Calibri" panose="020F0502020204030204" pitchFamily="34" charset="0"/>
                      </a:endParaRPr>
                    </a:p>
                    <a:p>
                      <a:pPr algn="ctr">
                        <a:lnSpc>
                          <a:spcPct val="115000"/>
                        </a:lnSpc>
                        <a:spcAft>
                          <a:spcPts val="1000"/>
                        </a:spcAft>
                      </a:pPr>
                      <a:r>
                        <a:rPr lang="en-GB" sz="800" b="0" u="none" dirty="0">
                          <a:effectLst/>
                          <a:latin typeface="Calibri" panose="020F0502020204030204" pitchFamily="34" charset="0"/>
                          <a:cs typeface="Calibri" panose="020F0502020204030204" pitchFamily="34" charset="0"/>
                        </a:rPr>
                        <a:t>Unit 3 – Addition and subtraction</a:t>
                      </a:r>
                    </a:p>
                  </a:txBody>
                  <a:tcPr marL="68580" marR="68580" marT="34284" marB="34284"/>
                </a:tc>
                <a:extLst>
                  <a:ext uri="{0D108BD9-81ED-4DB2-BD59-A6C34878D82A}">
                    <a16:rowId xmlns:a16="http://schemas.microsoft.com/office/drawing/2014/main" val="10000"/>
                  </a:ext>
                </a:extLst>
              </a:tr>
              <a:tr h="128716">
                <a:tc vMerge="1">
                  <a:txBody>
                    <a:bodyPr/>
                    <a:lstStyle/>
                    <a:p>
                      <a:pPr algn="r"/>
                      <a:endParaRPr lang="en-US" sz="1000" b="0" i="0" u="sng" kern="1200" dirty="0">
                        <a:solidFill>
                          <a:schemeClr val="dk1"/>
                        </a:solidFill>
                        <a:effectLst/>
                        <a:latin typeface="Calibri" panose="020F0502020204030204" pitchFamily="34" charset="0"/>
                        <a:ea typeface="+mn-ea"/>
                        <a:cs typeface="Calibri" panose="020F0502020204030204" pitchFamily="34" charset="0"/>
                      </a:endParaRPr>
                    </a:p>
                  </a:txBody>
                  <a:tcPr/>
                </a:tc>
                <a:tc rowSpan="2" gridSpan="2">
                  <a:txBody>
                    <a:bodyPr/>
                    <a:lstStyle/>
                    <a:p>
                      <a:pPr algn="ctr"/>
                      <a:endParaRPr lang="en-US" sz="800" b="1" i="1" u="sng" dirty="0">
                        <a:solidFill>
                          <a:srgbClr val="0070C0"/>
                        </a:solidFill>
                        <a:latin typeface="Calibri" panose="020F0502020204030204" pitchFamily="34" charset="0"/>
                        <a:cs typeface="Calibri" panose="020F0502020204030204" pitchFamily="34" charset="0"/>
                      </a:endParaRPr>
                    </a:p>
                    <a:p>
                      <a:pPr algn="ctr"/>
                      <a:r>
                        <a:rPr lang="en-US" sz="800" b="1" i="1" u="sng" dirty="0">
                          <a:solidFill>
                            <a:srgbClr val="0070C0"/>
                          </a:solidFill>
                          <a:latin typeface="Calibri" panose="020F0502020204030204" pitchFamily="34" charset="0"/>
                          <a:cs typeface="Calibri" panose="020F0502020204030204" pitchFamily="34" charset="0"/>
                        </a:rPr>
                        <a:t>Curriculum Web </a:t>
                      </a:r>
                    </a:p>
                    <a:p>
                      <a:pPr algn="ctr"/>
                      <a:r>
                        <a:rPr lang="en-US" sz="800" b="1" i="1" u="sng" dirty="0">
                          <a:solidFill>
                            <a:srgbClr val="0070C0"/>
                          </a:solidFill>
                          <a:latin typeface="Calibri" panose="020F0502020204030204" pitchFamily="34" charset="0"/>
                          <a:cs typeface="Calibri" panose="020F0502020204030204" pitchFamily="34" charset="0"/>
                        </a:rPr>
                        <a:t>Autumn 1</a:t>
                      </a:r>
                    </a:p>
                    <a:p>
                      <a:pPr algn="ctr"/>
                      <a:r>
                        <a:rPr lang="en-US" sz="800" b="1" i="1" u="sng" dirty="0">
                          <a:solidFill>
                            <a:srgbClr val="0070C0"/>
                          </a:solidFill>
                          <a:latin typeface="Calibri" panose="020F0502020204030204" pitchFamily="34" charset="0"/>
                          <a:cs typeface="Calibri" panose="020F0502020204030204" pitchFamily="34" charset="0"/>
                        </a:rPr>
                        <a:t>‘Animal Magic’</a:t>
                      </a:r>
                    </a:p>
                    <a:p>
                      <a:pPr algn="ctr"/>
                      <a:endParaRPr lang="en-US" sz="800" b="1" i="1" u="sng" dirty="0">
                        <a:solidFill>
                          <a:srgbClr val="0070C0"/>
                        </a:solidFill>
                        <a:latin typeface="Calibri" panose="020F0502020204030204" pitchFamily="34" charset="0"/>
                        <a:cs typeface="Calibri" panose="020F0502020204030204" pitchFamily="34" charset="0"/>
                      </a:endParaRPr>
                    </a:p>
                    <a:p>
                      <a:pPr algn="ctr"/>
                      <a:r>
                        <a:rPr lang="en-GB" sz="800" dirty="0">
                          <a:latin typeface="Calibri" panose="020F0502020204030204" pitchFamily="34" charset="0"/>
                          <a:cs typeface="Calibri" panose="020F0502020204030204" pitchFamily="34" charset="0"/>
                        </a:rPr>
                        <a:t>Hello, and Welcome to Year 1! We hope you have had a relaxing summer holiday and are looking forward to all the exciting things we will be doing in Year 1 this half term! Class 3’s class teachers are Mrs Robertson (Monday-Thursday) and Friday Miss Rogers Class 4’s teachers are Miss Wood (Monday, Tuesday) and Miss Boyes (Wednesday-Friday) </a:t>
                      </a:r>
                    </a:p>
                    <a:p>
                      <a:pPr algn="ctr"/>
                      <a:r>
                        <a:rPr lang="en-GB" sz="800" dirty="0">
                          <a:latin typeface="Calibri" panose="020F0502020204030204" pitchFamily="34" charset="0"/>
                          <a:cs typeface="Calibri" panose="020F0502020204030204" pitchFamily="34" charset="0"/>
                        </a:rPr>
                        <a:t>Year 1 Teaching Assistants are Miss Best, Mrs Singh and Miss Sheikh. </a:t>
                      </a:r>
                    </a:p>
                    <a:p>
                      <a:pPr algn="ctr"/>
                      <a:r>
                        <a:rPr lang="en-GB" sz="800" dirty="0">
                          <a:latin typeface="Calibri" panose="020F0502020204030204" pitchFamily="34" charset="0"/>
                          <a:cs typeface="Calibri" panose="020F0502020204030204" pitchFamily="34" charset="0"/>
                        </a:rPr>
                        <a:t>Our topic this half term is called ‘Animal Magic!’ </a:t>
                      </a:r>
                      <a:endParaRPr lang="en-GB" sz="1400" dirty="0"/>
                    </a:p>
                  </a:txBody>
                  <a:tcPr marL="68580" marR="68580" marT="34284" marB="34284"/>
                </a:tc>
                <a:tc rowSpan="2" hMerge="1">
                  <a:txBody>
                    <a:bodyPr/>
                    <a:lstStyle/>
                    <a:p>
                      <a:endParaRPr lang="en-GB"/>
                    </a:p>
                  </a:txBody>
                  <a:tcPr/>
                </a:tc>
                <a:tc rowSpan="3">
                  <a:txBody>
                    <a:bodyPr/>
                    <a:lstStyle/>
                    <a:p>
                      <a:pPr algn="ctr">
                        <a:lnSpc>
                          <a:spcPct val="115000"/>
                        </a:lnSpc>
                        <a:spcAft>
                          <a:spcPts val="0"/>
                        </a:spcAft>
                      </a:pPr>
                      <a:r>
                        <a:rPr lang="en-US" sz="800" b="1" u="sng" dirty="0">
                          <a:latin typeface="Calibri" panose="020F0502020204030204" pitchFamily="34" charset="0"/>
                          <a:cs typeface="Calibri" panose="020F0502020204030204" pitchFamily="34" charset="0"/>
                        </a:rPr>
                        <a:t>Science</a:t>
                      </a:r>
                    </a:p>
                    <a:p>
                      <a:pPr algn="ctr">
                        <a:lnSpc>
                          <a:spcPct val="115000"/>
                        </a:lnSpc>
                        <a:spcAft>
                          <a:spcPts val="0"/>
                        </a:spcAft>
                      </a:pPr>
                      <a:r>
                        <a:rPr lang="en-GB" sz="800" dirty="0">
                          <a:latin typeface="Calibri" panose="020F0502020204030204" pitchFamily="34" charset="0"/>
                          <a:cs typeface="Calibri" panose="020F0502020204030204" pitchFamily="34" charset="0"/>
                        </a:rPr>
                        <a:t>During the whole of year one, we focus on the seasons and how they change. We will explore how the weather changes during the seasons and how it affects plant growth, looking at the particular changes in our school grounds. In each half term we have additional Science themes to cover. The Science theme for this half-term is ‘Animals’ which is part of our theme for the half term. The children will explore different animals such as farm animals, pets and animals around the world. They will identify, name and compare common animals and will be involved in classifying animals according to the group they belong to. We will be learning about mammals, fish, reptiles, amphibians and birds. </a:t>
                      </a:r>
                      <a:endParaRPr lang="en-GB" sz="1400" dirty="0"/>
                    </a:p>
                  </a:txBody>
                  <a:tcPr marL="68580" marR="68580" marT="34284" marB="34284"/>
                </a:tc>
                <a:extLst>
                  <a:ext uri="{0D108BD9-81ED-4DB2-BD59-A6C34878D82A}">
                    <a16:rowId xmlns:a16="http://schemas.microsoft.com/office/drawing/2014/main" val="10001"/>
                  </a:ext>
                </a:extLst>
              </a:tr>
              <a:tr h="1378987">
                <a:tc>
                  <a:txBody>
                    <a:bodyPr/>
                    <a:lstStyle/>
                    <a:p>
                      <a:pPr algn="ctr"/>
                      <a:r>
                        <a:rPr lang="en-US" sz="800" b="0" i="0" u="sng" kern="1200" dirty="0">
                          <a:solidFill>
                            <a:schemeClr val="dk1"/>
                          </a:solidFill>
                          <a:effectLst/>
                          <a:latin typeface="Calibri" panose="020F0502020204030204" pitchFamily="34" charset="0"/>
                          <a:ea typeface="+mn-ea"/>
                          <a:cs typeface="Calibri" panose="020F0502020204030204" pitchFamily="34" charset="0"/>
                        </a:rPr>
                        <a:t>Geography</a:t>
                      </a:r>
                    </a:p>
                    <a:p>
                      <a:pPr algn="ctr"/>
                      <a:endParaRPr lang="en-US" sz="800" b="0" i="0" u="sng" kern="1200" dirty="0">
                        <a:solidFill>
                          <a:schemeClr val="dk1"/>
                        </a:solidFill>
                        <a:effectLst/>
                        <a:latin typeface="Calibri" panose="020F0502020204030204" pitchFamily="34" charset="0"/>
                        <a:ea typeface="+mn-ea"/>
                        <a:cs typeface="Calibri" panose="020F0502020204030204" pitchFamily="34" charset="0"/>
                      </a:endParaRPr>
                    </a:p>
                    <a:p>
                      <a:pPr algn="l"/>
                      <a:r>
                        <a:rPr lang="en-US" sz="800" b="0" i="0" u="none" kern="1200" dirty="0">
                          <a:solidFill>
                            <a:schemeClr val="dk1"/>
                          </a:solidFill>
                          <a:effectLst/>
                          <a:latin typeface="Calibri" panose="020F0502020204030204" pitchFamily="34" charset="0"/>
                          <a:ea typeface="+mn-ea"/>
                          <a:cs typeface="Calibri" panose="020F0502020204030204" pitchFamily="34" charset="0"/>
                        </a:rPr>
                        <a:t>We will learn about the hot and cold areas of the world.  </a:t>
                      </a:r>
                    </a:p>
                    <a:p>
                      <a:pPr algn="l"/>
                      <a:endParaRPr lang="en-US" sz="800" b="0" i="0" u="none"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34284" marB="34284"/>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2"/>
                  </a:ext>
                </a:extLst>
              </a:tr>
              <a:tr h="1043906">
                <a:tc rowSpan="2">
                  <a:txBody>
                    <a:bodyPr/>
                    <a:lstStyle/>
                    <a:p>
                      <a:pPr algn="ctr"/>
                      <a:r>
                        <a:rPr lang="en-US" sz="800" b="1" u="sng" dirty="0">
                          <a:latin typeface="Calibri" panose="020F0502020204030204" pitchFamily="34" charset="0"/>
                          <a:cs typeface="Calibri" panose="020F0502020204030204" pitchFamily="34" charset="0"/>
                        </a:rPr>
                        <a:t>Computing </a:t>
                      </a:r>
                    </a:p>
                    <a:p>
                      <a:pPr algn="ctr"/>
                      <a:endParaRPr lang="en-US" sz="800" b="1" u="sng" dirty="0">
                        <a:latin typeface="Calibri" panose="020F0502020204030204" pitchFamily="34" charset="0"/>
                        <a:cs typeface="Calibri" panose="020F0502020204030204" pitchFamily="34" charset="0"/>
                      </a:endParaRPr>
                    </a:p>
                    <a:p>
                      <a:pPr algn="ctr"/>
                      <a:r>
                        <a:rPr lang="en-GB" sz="800" dirty="0">
                          <a:latin typeface="Calibri" panose="020F0502020204030204" pitchFamily="34" charset="0"/>
                          <a:cs typeface="Calibri" panose="020F0502020204030204" pitchFamily="34" charset="0"/>
                        </a:rPr>
                        <a:t>In computing this half-term we will be developing our understanding of Information Technology by looking at the technology around us. Our digital literacy will look at privacy and security as well as copyright and ownership.   We learn the importance of using a password to protect information and why it is important to always ask a trusted adult before we share any information online. </a:t>
                      </a:r>
                      <a:r>
                        <a:rPr lang="en-US" sz="800" kern="1200" dirty="0">
                          <a:solidFill>
                            <a:schemeClr val="dk1"/>
                          </a:solidFill>
                          <a:effectLst/>
                          <a:latin typeface="Calibri" panose="020F0502020204030204" pitchFamily="34" charset="0"/>
                          <a:ea typeface="+mn-ea"/>
                          <a:cs typeface="Calibri" panose="020F0502020204030204" pitchFamily="34" charset="0"/>
                        </a:rPr>
                        <a:t> We will also look at how to save our work using a suitable title showing it belongs to me. </a:t>
                      </a:r>
                      <a:endParaRPr lang="en-GB" sz="8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34284" marB="34284"/>
                </a:tc>
                <a:tc rowSpan="2">
                  <a:txBody>
                    <a:bodyPr/>
                    <a:lstStyle/>
                    <a:p>
                      <a:pPr algn="ctr">
                        <a:lnSpc>
                          <a:spcPct val="115000"/>
                        </a:lnSpc>
                        <a:spcAft>
                          <a:spcPts val="1000"/>
                        </a:spcAft>
                      </a:pPr>
                      <a:r>
                        <a:rPr lang="en-GB" sz="800" b="1" u="sng" dirty="0">
                          <a:effectLst/>
                          <a:latin typeface="Calibri" panose="020F0502020204030204" pitchFamily="34" charset="0"/>
                          <a:cs typeface="Calibri" panose="020F0502020204030204" pitchFamily="34" charset="0"/>
                        </a:rPr>
                        <a:t>Music  - Stories from long ago</a:t>
                      </a:r>
                      <a:br>
                        <a:rPr lang="en-GB" sz="800" b="0" u="none" dirty="0">
                          <a:effectLst/>
                          <a:latin typeface="Calibri" panose="020F0502020204030204" pitchFamily="34" charset="0"/>
                          <a:cs typeface="Calibri" panose="020F0502020204030204" pitchFamily="34" charset="0"/>
                        </a:rPr>
                      </a:br>
                      <a:r>
                        <a:rPr lang="en-GB" sz="800" b="0" u="none" dirty="0">
                          <a:effectLst/>
                          <a:latin typeface="Calibri" panose="020F0502020204030204" pitchFamily="34" charset="0"/>
                          <a:cs typeface="Calibri" panose="020F0502020204030204" pitchFamily="34" charset="0"/>
                        </a:rPr>
                        <a:t>Sing/Perform – action songs, chants, rhymes, cumulative songs, simple canons</a:t>
                      </a:r>
                      <a:br>
                        <a:rPr lang="en-GB" sz="800" b="0" u="none" dirty="0">
                          <a:effectLst/>
                          <a:latin typeface="Calibri" panose="020F0502020204030204" pitchFamily="34" charset="0"/>
                          <a:cs typeface="Calibri" panose="020F0502020204030204" pitchFamily="34" charset="0"/>
                        </a:rPr>
                      </a:br>
                      <a:r>
                        <a:rPr lang="en-GB" sz="800" b="0" u="none" dirty="0">
                          <a:effectLst/>
                          <a:latin typeface="Calibri" panose="020F0502020204030204" pitchFamily="34" charset="0"/>
                          <a:cs typeface="Calibri" panose="020F0502020204030204" pitchFamily="34" charset="0"/>
                        </a:rPr>
                        <a:t>Explore pulse, tempo and timbre – follow a graphic score, create sound effects.</a:t>
                      </a:r>
                      <a:br>
                        <a:rPr lang="en-GB" sz="800" b="0" u="none" dirty="0">
                          <a:effectLst/>
                          <a:latin typeface="Calibri" panose="020F0502020204030204" pitchFamily="34" charset="0"/>
                          <a:cs typeface="Calibri" panose="020F0502020204030204" pitchFamily="34" charset="0"/>
                        </a:rPr>
                      </a:br>
                      <a:r>
                        <a:rPr lang="en-GB" sz="800" b="0" u="none" dirty="0">
                          <a:effectLst/>
                          <a:latin typeface="Calibri" panose="020F0502020204030204" pitchFamily="34" charset="0"/>
                          <a:cs typeface="Calibri" panose="020F0502020204030204" pitchFamily="34" charset="0"/>
                        </a:rPr>
                        <a:t>Explore/play untuned percussion instruments to accompany songs</a:t>
                      </a:r>
                      <a:br>
                        <a:rPr lang="en-GB" sz="800" b="0" u="none" dirty="0">
                          <a:effectLst/>
                          <a:latin typeface="Calibri" panose="020F0502020204030204" pitchFamily="34" charset="0"/>
                          <a:cs typeface="Calibri" panose="020F0502020204030204" pitchFamily="34" charset="0"/>
                        </a:rPr>
                      </a:br>
                      <a:r>
                        <a:rPr lang="en-GB" sz="800" b="0" u="none" dirty="0">
                          <a:effectLst/>
                          <a:latin typeface="Calibri" panose="020F0502020204030204" pitchFamily="34" charset="0"/>
                          <a:cs typeface="Calibri" panose="020F0502020204030204" pitchFamily="34" charset="0"/>
                        </a:rPr>
                        <a:t>Listen/appraise –  Identify musical features such as instruments used, loud/quiet, fast/slow.   Explore music and instruments of the 1600s</a:t>
                      </a:r>
                    </a:p>
                  </a:txBody>
                  <a:tcPr marL="68580" marR="68580" marT="34284" marB="3428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u="sng" dirty="0">
                          <a:effectLst/>
                          <a:latin typeface="Calibri" panose="020F0502020204030204" pitchFamily="34" charset="0"/>
                          <a:cs typeface="Calibri" panose="020F0502020204030204" pitchFamily="34" charset="0"/>
                        </a:rPr>
                        <a:t>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Calibri" panose="020F0502020204030204" pitchFamily="34" charset="0"/>
                          <a:cs typeface="Calibri" panose="020F0502020204030204" pitchFamily="34" charset="0"/>
                        </a:rPr>
                        <a:t>This half term we are looking at Christianity. Our key learning will focus on ‘What do people say about God?’ We will be looking in detail about why Christians say God is the Father. </a:t>
                      </a:r>
                      <a:endParaRPr lang="en-GB" sz="800" b="1" u="sng"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u="none" dirty="0">
                          <a:effectLst/>
                          <a:latin typeface="Calibri" panose="020F0502020204030204" pitchFamily="34" charset="0"/>
                          <a:cs typeface="Calibri" panose="020F0502020204030204" pitchFamily="34" charset="0"/>
                        </a:rPr>
                        <a:t> </a:t>
                      </a:r>
                    </a:p>
                  </a:txBody>
                  <a:tcPr marL="68580" marR="68580" marT="34284" marB="34284"/>
                </a:tc>
                <a:tc vMerge="1">
                  <a:txBody>
                    <a:bodyPr/>
                    <a:lstStyle/>
                    <a:p>
                      <a:endParaRPr lang="en-GB"/>
                    </a:p>
                  </a:txBody>
                  <a:tcPr/>
                </a:tc>
                <a:extLst>
                  <a:ext uri="{0D108BD9-81ED-4DB2-BD59-A6C34878D82A}">
                    <a16:rowId xmlns:a16="http://schemas.microsoft.com/office/drawing/2014/main" val="10003"/>
                  </a:ext>
                </a:extLst>
              </a:tr>
              <a:tr h="56143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u="none" dirty="0">
                        <a:latin typeface="Calibri" panose="020F0502020204030204" pitchFamily="34" charset="0"/>
                        <a:cs typeface="Calibri" panose="020F0502020204030204" pitchFamily="34" charset="0"/>
                      </a:endParaRPr>
                    </a:p>
                  </a:txBody>
                  <a:tcPr/>
                </a:tc>
                <a:tc vMerge="1">
                  <a:txBody>
                    <a:bodyPr/>
                    <a:lstStyle/>
                    <a:p>
                      <a:endParaRPr lang="en-GB"/>
                    </a:p>
                  </a:txBody>
                  <a:tcPr/>
                </a:tc>
                <a:tc rowSpan="2" gridSpan="2">
                  <a:txBody>
                    <a:bodyPr/>
                    <a:lstStyle/>
                    <a:p>
                      <a:pPr algn="ctr"/>
                      <a:r>
                        <a:rPr lang="en-US" sz="800" b="1" i="0" u="sng" kern="1200" dirty="0">
                          <a:solidFill>
                            <a:schemeClr val="dk1"/>
                          </a:solidFill>
                          <a:effectLst/>
                          <a:latin typeface="Calibri" panose="020F0502020204030204" pitchFamily="34" charset="0"/>
                          <a:ea typeface="+mn-ea"/>
                          <a:cs typeface="Calibri" panose="020F0502020204030204" pitchFamily="34" charset="0"/>
                        </a:rPr>
                        <a:t>Curriculum Enrichment:</a:t>
                      </a:r>
                    </a:p>
                    <a:p>
                      <a:pPr algn="ctr"/>
                      <a:r>
                        <a:rPr lang="en-US" sz="800" b="0" i="0" u="none" kern="1200" dirty="0">
                          <a:solidFill>
                            <a:schemeClr val="dk1"/>
                          </a:solidFill>
                          <a:effectLst/>
                          <a:latin typeface="Calibri" panose="020F0502020204030204" pitchFamily="34" charset="0"/>
                          <a:ea typeface="+mn-ea"/>
                          <a:cs typeface="Calibri" panose="020F0502020204030204" pitchFamily="34" charset="0"/>
                        </a:rPr>
                        <a:t>Our Year One learning journey will begin in the most exciting of ways!  A visit to Blackpool Zoo.  This will really help to engage and support our learning about animals.  We will be able to have real life experiences which can relate to about the animals we are learning about.  </a:t>
                      </a:r>
                    </a:p>
                    <a:p>
                      <a:pPr algn="ctr"/>
                      <a:endParaRPr lang="en-US" sz="800" b="0" i="0" u="none"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34284" marB="34284"/>
                </a:tc>
                <a:tc rowSpan="2"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dirty="0">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865290">
                <a:tc>
                  <a:txBody>
                    <a:bodyPr/>
                    <a:lstStyle/>
                    <a:p>
                      <a:pPr algn="ctr"/>
                      <a:r>
                        <a:rPr lang="en-GB" sz="800" b="1" u="sng" dirty="0">
                          <a:effectLst/>
                          <a:latin typeface="Calibri" panose="020F0502020204030204" pitchFamily="34" charset="0"/>
                          <a:ea typeface="Times New Roman" panose="02020603050405020304" pitchFamily="18" charset="0"/>
                          <a:cs typeface="Calibri" panose="020F0502020204030204" pitchFamily="34" charset="0"/>
                        </a:rPr>
                        <a:t>PSHE</a:t>
                      </a:r>
                    </a:p>
                    <a:p>
                      <a:pPr algn="ctr"/>
                      <a:endParaRPr lang="en-GB" sz="800" b="0" u="none"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GB" sz="800" b="0" u="none" dirty="0">
                          <a:effectLst/>
                          <a:latin typeface="Calibri" panose="020F0502020204030204" pitchFamily="34" charset="0"/>
                          <a:ea typeface="Times New Roman" panose="02020603050405020304" pitchFamily="18" charset="0"/>
                          <a:cs typeface="Calibri" panose="020F0502020204030204" pitchFamily="34" charset="0"/>
                        </a:rPr>
                        <a:t>We will be exploring how families can be different, the characteristics and impact of positive friendships; learning that issues can be overcome, that people show feelings differently and that stereotyping is unfair.</a:t>
                      </a:r>
                      <a:endParaRPr lang="en-GB" sz="1400" dirty="0"/>
                    </a:p>
                  </a:txBody>
                  <a:tcPr marL="85725" marR="85725" marT="0" marB="0"/>
                </a:tc>
                <a:tc>
                  <a:txBody>
                    <a:bodyPr/>
                    <a:lstStyle/>
                    <a:p>
                      <a:pPr algn="ctr">
                        <a:lnSpc>
                          <a:spcPct val="115000"/>
                        </a:lnSpc>
                        <a:spcAft>
                          <a:spcPts val="0"/>
                        </a:spcAft>
                      </a:pPr>
                      <a:r>
                        <a:rPr lang="en-US" sz="800" b="1" i="0" u="sng" dirty="0">
                          <a:latin typeface="Calibri" panose="020F0502020204030204" pitchFamily="34" charset="0"/>
                          <a:cs typeface="Calibri" panose="020F0502020204030204" pitchFamily="34" charset="0"/>
                        </a:rPr>
                        <a:t>P.E</a:t>
                      </a:r>
                    </a:p>
                    <a:p>
                      <a:pPr algn="ctr">
                        <a:lnSpc>
                          <a:spcPct val="115000"/>
                        </a:lnSpc>
                        <a:spcAft>
                          <a:spcPts val="0"/>
                        </a:spcAft>
                      </a:pPr>
                      <a:r>
                        <a:rPr lang="en-GB" sz="800" dirty="0">
                          <a:latin typeface="Calibri" panose="020F0502020204030204" pitchFamily="34" charset="0"/>
                          <a:cs typeface="Calibri" panose="020F0502020204030204" pitchFamily="34" charset="0"/>
                        </a:rPr>
                        <a:t>In P.E. lessons we will practise and refine our games skills.  In particular we will focus on rolling a ball and fundamental movement skills such as running, hopping jumping and skipping.</a:t>
                      </a:r>
                      <a:endParaRPr lang="en-GB" sz="800" b="0" u="none" dirty="0">
                        <a:effectLst/>
                        <a:latin typeface="Calibri" panose="020F0502020204030204" pitchFamily="34" charset="0"/>
                        <a:cs typeface="Calibri" panose="020F0502020204030204" pitchFamily="34" charset="0"/>
                      </a:endParaRPr>
                    </a:p>
                  </a:txBody>
                  <a:tcPr marL="68580" marR="68580" marT="34284" marB="34284"/>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5"/>
                  </a:ext>
                </a:extLst>
              </a:tr>
            </a:tbl>
          </a:graphicData>
        </a:graphic>
      </p:graphicFrame>
      <p:pic>
        <p:nvPicPr>
          <p:cNvPr id="23579" name="Picture 80" descr="Logo">
            <a:extLst>
              <a:ext uri="{FF2B5EF4-FFF2-40B4-BE49-F238E27FC236}">
                <a16:creationId xmlns:a16="http://schemas.microsoft.com/office/drawing/2014/main" id="{1952304D-D13A-9F5D-68C0-6B52F8ED3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2529"/>
          <a:stretch>
            <a:fillRect/>
          </a:stretch>
        </p:blipFill>
        <p:spPr bwMode="auto">
          <a:xfrm>
            <a:off x="2995613" y="2624138"/>
            <a:ext cx="565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0" name="Picture 1">
            <a:extLst>
              <a:ext uri="{FF2B5EF4-FFF2-40B4-BE49-F238E27FC236}">
                <a16:creationId xmlns:a16="http://schemas.microsoft.com/office/drawing/2014/main" id="{99F97A4C-18B3-C032-11CA-DB8DF1CAC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1928813"/>
            <a:ext cx="642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1" name="Picture 2">
            <a:extLst>
              <a:ext uri="{FF2B5EF4-FFF2-40B4-BE49-F238E27FC236}">
                <a16:creationId xmlns:a16="http://schemas.microsoft.com/office/drawing/2014/main" id="{9D491F0E-05D3-D753-E972-3D3DD41D9C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1976438"/>
            <a:ext cx="522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2" name="Picture 6">
            <a:extLst>
              <a:ext uri="{FF2B5EF4-FFF2-40B4-BE49-F238E27FC236}">
                <a16:creationId xmlns:a16="http://schemas.microsoft.com/office/drawing/2014/main" id="{1823FA3D-7081-7BD3-4F90-6EE594B45E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8925" y="1695450"/>
            <a:ext cx="4714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3" name="Picture 8">
            <a:extLst>
              <a:ext uri="{FF2B5EF4-FFF2-40B4-BE49-F238E27FC236}">
                <a16:creationId xmlns:a16="http://schemas.microsoft.com/office/drawing/2014/main" id="{C6F5A37B-12B9-F7F7-4A8B-2173595A16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5038" y="1760538"/>
            <a:ext cx="40481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4" name="Picture 10">
            <a:extLst>
              <a:ext uri="{FF2B5EF4-FFF2-40B4-BE49-F238E27FC236}">
                <a16:creationId xmlns:a16="http://schemas.microsoft.com/office/drawing/2014/main" id="{B7A692C5-F786-6A8E-527D-97EED9D248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5791200"/>
            <a:ext cx="7080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4">
            <a:extLst>
              <a:ext uri="{FF2B5EF4-FFF2-40B4-BE49-F238E27FC236}">
                <a16:creationId xmlns:a16="http://schemas.microsoft.com/office/drawing/2014/main" id="{BC69E028-5694-7803-B7C7-05C57FF45A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63" y="3429000"/>
            <a:ext cx="612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581037C8-7372-0397-5B28-40C615B6E984}"/>
              </a:ext>
            </a:extLst>
          </p:cNvPr>
          <p:cNvSpPr>
            <a:spLocks noGrp="1"/>
          </p:cNvSpPr>
          <p:nvPr>
            <p:ph sz="quarter" idx="1"/>
          </p:nvPr>
        </p:nvSpPr>
        <p:spPr>
          <a:xfrm>
            <a:off x="168397" y="1462333"/>
            <a:ext cx="8504237" cy="4462097"/>
          </a:xfrm>
        </p:spPr>
        <p:txBody>
          <a:bodyPr/>
          <a:lstStyle/>
          <a:p>
            <a:r>
              <a:rPr lang="en-US" sz="2000" b="1" dirty="0">
                <a:latin typeface="Tempus Sans ITC"/>
              </a:rPr>
              <a:t>Assembly or Singing assembly.</a:t>
            </a:r>
            <a:endParaRPr lang="en-US" altLang="en-US" sz="2000" b="1" dirty="0">
              <a:latin typeface="Tempus Sans ITC"/>
            </a:endParaRPr>
          </a:p>
          <a:p>
            <a:r>
              <a:rPr lang="en-US" altLang="en-US" sz="2000" b="1" err="1">
                <a:latin typeface="Tempus Sans ITC"/>
              </a:rPr>
              <a:t>Maths</a:t>
            </a:r>
            <a:r>
              <a:rPr lang="en-US" altLang="en-US" sz="2000" b="1" dirty="0">
                <a:latin typeface="Tempus Sans ITC"/>
              </a:rPr>
              <a:t> </a:t>
            </a:r>
          </a:p>
          <a:p>
            <a:r>
              <a:rPr lang="en-US" altLang="en-US" sz="2000" b="1" dirty="0">
                <a:latin typeface="Tempus Sans ITC"/>
              </a:rPr>
              <a:t>Playtime</a:t>
            </a:r>
          </a:p>
          <a:p>
            <a:r>
              <a:rPr lang="en-US" sz="2000" b="1" dirty="0">
                <a:latin typeface="Tempus Sans ITC"/>
              </a:rPr>
              <a:t>Phonics </a:t>
            </a:r>
            <a:endParaRPr lang="en-US" altLang="en-US" sz="2000" b="1" dirty="0">
              <a:latin typeface="Tempus Sans ITC"/>
            </a:endParaRPr>
          </a:p>
          <a:p>
            <a:r>
              <a:rPr lang="en-US" altLang="en-US" sz="2000" b="1" dirty="0">
                <a:latin typeface="Tempus Sans ITC"/>
              </a:rPr>
              <a:t> English</a:t>
            </a:r>
          </a:p>
          <a:p>
            <a:r>
              <a:rPr lang="en-US" altLang="en-US" sz="2000" b="1" dirty="0">
                <a:latin typeface="Tempus Sans ITC"/>
              </a:rPr>
              <a:t>Lunchtime</a:t>
            </a:r>
          </a:p>
          <a:p>
            <a:r>
              <a:rPr lang="en-US" altLang="en-US" sz="2000" b="1" dirty="0" err="1">
                <a:latin typeface="Tempus Sans ITC"/>
              </a:rPr>
              <a:t>Maths</a:t>
            </a:r>
            <a:r>
              <a:rPr lang="en-US" altLang="en-US" sz="2000" b="1" dirty="0">
                <a:latin typeface="Tempus Sans ITC"/>
              </a:rPr>
              <a:t> Mastery / </a:t>
            </a:r>
            <a:r>
              <a:rPr lang="en-US" sz="2000" b="1" dirty="0">
                <a:latin typeface="Tempus Sans ITC"/>
              </a:rPr>
              <a:t>Handwriting practice</a:t>
            </a:r>
            <a:endParaRPr lang="en-US" altLang="en-US" sz="2000" b="1" dirty="0">
              <a:latin typeface="Tempus Sans ITC"/>
            </a:endParaRPr>
          </a:p>
          <a:p>
            <a:r>
              <a:rPr lang="en-US" altLang="en-US" sz="2000" b="1" dirty="0">
                <a:latin typeface="Tempus Sans ITC"/>
              </a:rPr>
              <a:t>Subject lesson (</a:t>
            </a:r>
            <a:r>
              <a:rPr lang="en-US" altLang="en-US" sz="2000" b="1" dirty="0" err="1">
                <a:latin typeface="Tempus Sans ITC"/>
              </a:rPr>
              <a:t>e.g</a:t>
            </a:r>
            <a:r>
              <a:rPr lang="en-US" altLang="en-US" sz="2000" b="1" dirty="0">
                <a:latin typeface="Tempus Sans ITC"/>
              </a:rPr>
              <a:t> Art, PE, History, Science, Computing, D.T. </a:t>
            </a:r>
            <a:r>
              <a:rPr lang="en-US" altLang="en-US" sz="2000" b="1" dirty="0" err="1">
                <a:latin typeface="Tempus Sans ITC"/>
              </a:rPr>
              <a:t>etc</a:t>
            </a:r>
            <a:r>
              <a:rPr lang="en-US" altLang="en-US" sz="2000" b="1" dirty="0">
                <a:latin typeface="Tempus Sans ITC"/>
              </a:rPr>
              <a:t>)</a:t>
            </a:r>
          </a:p>
          <a:p>
            <a:r>
              <a:rPr lang="en-US" altLang="en-US" sz="2000" b="1" dirty="0">
                <a:latin typeface="Tempus Sans ITC"/>
              </a:rPr>
              <a:t>Playtime</a:t>
            </a:r>
          </a:p>
          <a:p>
            <a:r>
              <a:rPr lang="en-US" altLang="en-US" sz="2000" b="1" dirty="0">
                <a:latin typeface="Tempus Sans ITC"/>
              </a:rPr>
              <a:t>Subject lesson</a:t>
            </a:r>
          </a:p>
          <a:p>
            <a:r>
              <a:rPr lang="en-US" altLang="en-US" sz="2000" b="1" dirty="0">
                <a:latin typeface="Tempus Sans ITC"/>
              </a:rPr>
              <a:t>Story time</a:t>
            </a:r>
          </a:p>
          <a:p>
            <a:r>
              <a:rPr lang="en-US" altLang="en-US" sz="2000" b="1" dirty="0">
                <a:latin typeface="Tempus Sans ITC"/>
              </a:rPr>
              <a:t>Home time or after school club</a:t>
            </a:r>
          </a:p>
        </p:txBody>
      </p:sp>
      <p:sp>
        <p:nvSpPr>
          <p:cNvPr id="4" name="Title 3">
            <a:extLst>
              <a:ext uri="{FF2B5EF4-FFF2-40B4-BE49-F238E27FC236}">
                <a16:creationId xmlns:a16="http://schemas.microsoft.com/office/drawing/2014/main" id="{EC02AF4A-BEF4-EF72-B669-35EEB59B24EF}"/>
              </a:ext>
            </a:extLst>
          </p:cNvPr>
          <p:cNvSpPr>
            <a:spLocks noGrp="1"/>
          </p:cNvSpPr>
          <p:nvPr>
            <p:ph type="title"/>
          </p:nvPr>
        </p:nvSpPr>
        <p:spPr/>
        <p:txBody>
          <a:bodyPr/>
          <a:lstStyle/>
          <a:p>
            <a:pPr>
              <a:defRPr/>
            </a:pPr>
            <a:r>
              <a:rPr lang="en-US" sz="4000" b="1" u="sng" dirty="0">
                <a:solidFill>
                  <a:schemeClr val="tx1"/>
                </a:solidFill>
                <a:latin typeface="Tempus Sans ITC" panose="04020404030D07020202" pitchFamily="82" charset="0"/>
              </a:rPr>
              <a:t>A typical Year One Day</a:t>
            </a:r>
            <a:endParaRPr lang="en-GB" sz="4000" u="sn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740F97A-807D-34BF-6141-0F77D15024D4}"/>
              </a:ext>
            </a:extLst>
          </p:cNvPr>
          <p:cNvSpPr>
            <a:spLocks noGrp="1"/>
          </p:cNvSpPr>
          <p:nvPr>
            <p:ph type="title"/>
          </p:nvPr>
        </p:nvSpPr>
        <p:spPr>
          <a:xfrm>
            <a:off x="315913" y="684213"/>
            <a:ext cx="8534400" cy="758825"/>
          </a:xfrm>
        </p:spPr>
        <p:txBody>
          <a:bodyPr/>
          <a:lstStyle/>
          <a:p>
            <a:r>
              <a:rPr lang="en-GB" altLang="en-US" sz="4000" b="1">
                <a:solidFill>
                  <a:schemeClr val="tx1"/>
                </a:solidFill>
                <a:latin typeface="Tempus Sans ITC" panose="04020404030007020202" pitchFamily="82" charset="0"/>
              </a:rPr>
              <a:t>Grammar and</a:t>
            </a:r>
            <a:br>
              <a:rPr lang="en-GB" altLang="en-US" sz="4000" b="1">
                <a:solidFill>
                  <a:schemeClr val="tx1"/>
                </a:solidFill>
                <a:latin typeface="Tempus Sans ITC" panose="04020404030007020202" pitchFamily="82" charset="0"/>
              </a:rPr>
            </a:br>
            <a:r>
              <a:rPr lang="en-GB" altLang="en-US" sz="4000" b="1">
                <a:solidFill>
                  <a:schemeClr val="tx1"/>
                </a:solidFill>
                <a:latin typeface="Tempus Sans ITC" panose="04020404030007020202" pitchFamily="82" charset="0"/>
              </a:rPr>
              <a:t>punctuation is…</a:t>
            </a:r>
            <a:endParaRPr lang="en-US" altLang="en-US" sz="4000" b="1">
              <a:solidFill>
                <a:schemeClr val="tx1"/>
              </a:solidFill>
              <a:latin typeface="Tempus Sans ITC" panose="04020404030007020202" pitchFamily="82" charset="0"/>
            </a:endParaRPr>
          </a:p>
        </p:txBody>
      </p:sp>
      <p:sp>
        <p:nvSpPr>
          <p:cNvPr id="27651" name="AutoShape 5" descr="Image result for funnybones">
            <a:extLst>
              <a:ext uri="{FF2B5EF4-FFF2-40B4-BE49-F238E27FC236}">
                <a16:creationId xmlns:a16="http://schemas.microsoft.com/office/drawing/2014/main" id="{3917CE18-8365-3EA3-7316-94869660D688}"/>
              </a:ext>
            </a:extLst>
          </p:cNvPr>
          <p:cNvSpPr>
            <a:spLocks noChangeAspect="1" noChangeArrowheads="1"/>
          </p:cNvSpPr>
          <p:nvPr/>
        </p:nvSpPr>
        <p:spPr bwMode="auto">
          <a:xfrm>
            <a:off x="1651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1800">
              <a:latin typeface="Lucida Sans Unicode" panose="020B0602030504020204" pitchFamily="34" charset="0"/>
            </a:endParaRPr>
          </a:p>
        </p:txBody>
      </p:sp>
      <p:sp>
        <p:nvSpPr>
          <p:cNvPr id="27652" name="AutoShape 11" descr="Image result for zog">
            <a:extLst>
              <a:ext uri="{FF2B5EF4-FFF2-40B4-BE49-F238E27FC236}">
                <a16:creationId xmlns:a16="http://schemas.microsoft.com/office/drawing/2014/main" id="{3E238622-0717-40B6-F35E-8A468077E203}"/>
              </a:ext>
            </a:extLst>
          </p:cNvPr>
          <p:cNvSpPr>
            <a:spLocks noChangeAspect="1" noChangeArrowheads="1"/>
          </p:cNvSpPr>
          <p:nvPr/>
        </p:nvSpPr>
        <p:spPr bwMode="auto">
          <a:xfrm>
            <a:off x="3175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GB" altLang="en-US" sz="1800">
              <a:latin typeface="Lucida Sans Unicode" panose="020B0602030504020204" pitchFamily="34" charset="0"/>
            </a:endParaRPr>
          </a:p>
        </p:txBody>
      </p:sp>
      <p:sp>
        <p:nvSpPr>
          <p:cNvPr id="2" name="Content Placeholder 1">
            <a:extLst>
              <a:ext uri="{FF2B5EF4-FFF2-40B4-BE49-F238E27FC236}">
                <a16:creationId xmlns:a16="http://schemas.microsoft.com/office/drawing/2014/main" id="{FF481F25-09BB-2C61-D48E-C2BDE6D2A759}"/>
              </a:ext>
            </a:extLst>
          </p:cNvPr>
          <p:cNvSpPr>
            <a:spLocks noGrp="1"/>
          </p:cNvSpPr>
          <p:nvPr>
            <p:ph sz="quarter" idx="1"/>
          </p:nvPr>
        </p:nvSpPr>
        <p:spPr>
          <a:xfrm>
            <a:off x="346075" y="1471613"/>
            <a:ext cx="8504238" cy="4572000"/>
          </a:xfrm>
        </p:spPr>
        <p:txBody>
          <a:bodyPr/>
          <a:lstStyle/>
          <a:p>
            <a:pPr eaLnBrk="1" hangingPunct="1">
              <a:buFont typeface="Wingdings" pitchFamily="2" charset="2"/>
              <a:buChar char="q"/>
              <a:defRPr/>
            </a:pPr>
            <a:r>
              <a:rPr lang="en-GB" sz="2800" dirty="0">
                <a:latin typeface="Comic Sans MS"/>
              </a:rPr>
              <a:t>A big part of the English curriculum.</a:t>
            </a:r>
          </a:p>
          <a:p>
            <a:pPr eaLnBrk="1" hangingPunct="1">
              <a:buFont typeface="Wingdings" pitchFamily="2" charset="2"/>
              <a:buChar char="q"/>
              <a:defRPr/>
            </a:pPr>
            <a:r>
              <a:rPr lang="en-GB" sz="2800" dirty="0">
                <a:latin typeface="Comic Sans MS"/>
              </a:rPr>
              <a:t>Children are taught to use correct terminology.</a:t>
            </a:r>
          </a:p>
          <a:p>
            <a:pPr eaLnBrk="1" hangingPunct="1">
              <a:buFont typeface="Wingdings" pitchFamily="2" charset="2"/>
              <a:buChar char="q"/>
              <a:defRPr/>
            </a:pPr>
            <a:r>
              <a:rPr lang="en-GB" sz="2800" dirty="0">
                <a:latin typeface="Comic Sans MS"/>
              </a:rPr>
              <a:t>Expected to use full stops, capital letters, commas in a list, question marks, exclamation marks.  </a:t>
            </a:r>
          </a:p>
          <a:p>
            <a:pPr eaLnBrk="1" hangingPunct="1">
              <a:buFont typeface="Wingdings" pitchFamily="2" charset="2"/>
              <a:buChar char="q"/>
              <a:defRPr/>
            </a:pPr>
            <a:r>
              <a:rPr lang="en-GB" sz="2800" dirty="0">
                <a:latin typeface="Comic Sans MS"/>
              </a:rPr>
              <a:t>Specific grammar and spelling rules to be taught:</a:t>
            </a:r>
          </a:p>
          <a:p>
            <a:pPr marL="0" indent="0" eaLnBrk="1" hangingPunct="1">
              <a:defRPr/>
            </a:pPr>
            <a:r>
              <a:rPr lang="en-GB" sz="2800" dirty="0">
                <a:latin typeface="Comic Sans MS"/>
              </a:rPr>
              <a:t>                  Nouns, verbs, adjectives</a:t>
            </a:r>
          </a:p>
          <a:p>
            <a:pPr marL="0" indent="0" eaLnBrk="1" hangingPunct="1">
              <a:defRPr/>
            </a:pPr>
            <a:r>
              <a:rPr lang="en-GB" sz="2800" dirty="0">
                <a:latin typeface="Comic Sans MS"/>
              </a:rPr>
              <a:t>                 Plurals s or es</a:t>
            </a:r>
          </a:p>
          <a:p>
            <a:pPr marL="0" indent="0" eaLnBrk="1" hangingPunct="1">
              <a:defRPr/>
            </a:pPr>
            <a:r>
              <a:rPr lang="en-GB" sz="2800" dirty="0">
                <a:latin typeface="Comic Sans MS"/>
              </a:rPr>
              <a:t>                 Past tense ed</a:t>
            </a:r>
          </a:p>
          <a:p>
            <a:pPr marL="0" indent="0" eaLnBrk="1" hangingPunct="1">
              <a:defRPr/>
            </a:pPr>
            <a:r>
              <a:rPr lang="en-GB" sz="2800" dirty="0">
                <a:latin typeface="Comic Sans MS"/>
              </a:rPr>
              <a:t>                 Comparative language – using er or </a:t>
            </a:r>
            <a:r>
              <a:rPr lang="en-GB" sz="2800" err="1">
                <a:latin typeface="Comic Sans MS"/>
              </a:rPr>
              <a:t>est</a:t>
            </a:r>
            <a:endParaRPr lang="en-GB" sz="2800">
              <a:latin typeface="Comic Sans MS"/>
            </a:endParaRPr>
          </a:p>
          <a:p>
            <a:pPr marL="0" indent="0">
              <a:buFont typeface="Wingdings 2" panose="05020102010507070707" pitchFamily="18" charset="2"/>
              <a:buNone/>
              <a:defRPr/>
            </a:pPr>
            <a:endParaRPr lang="en-GB" dirty="0"/>
          </a:p>
        </p:txBody>
      </p:sp>
      <p:pic>
        <p:nvPicPr>
          <p:cNvPr id="27654" name="Picture 2">
            <a:extLst>
              <a:ext uri="{FF2B5EF4-FFF2-40B4-BE49-F238E27FC236}">
                <a16:creationId xmlns:a16="http://schemas.microsoft.com/office/drawing/2014/main" id="{A9049DFD-E766-9654-1F1F-31C48DDA15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888" y="250825"/>
            <a:ext cx="121285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3">
            <a:extLst>
              <a:ext uri="{FF2B5EF4-FFF2-40B4-BE49-F238E27FC236}">
                <a16:creationId xmlns:a16="http://schemas.microsoft.com/office/drawing/2014/main" id="{C1A3D960-9C47-B94F-A402-EC3629DE35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68275"/>
            <a:ext cx="10160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18DA770-7F34-1C8E-33B7-381543AE68E5}"/>
              </a:ext>
            </a:extLst>
          </p:cNvPr>
          <p:cNvSpPr>
            <a:spLocks noGrp="1"/>
          </p:cNvSpPr>
          <p:nvPr>
            <p:ph type="title"/>
          </p:nvPr>
        </p:nvSpPr>
        <p:spPr>
          <a:xfrm>
            <a:off x="622300" y="349250"/>
            <a:ext cx="8534400" cy="758825"/>
          </a:xfrm>
        </p:spPr>
        <p:txBody>
          <a:bodyPr/>
          <a:lstStyle/>
          <a:p>
            <a:r>
              <a:rPr lang="en-US" altLang="en-US" sz="4400" b="1">
                <a:solidFill>
                  <a:schemeClr val="tx1"/>
                </a:solidFill>
                <a:latin typeface="Tempus Sans ITC" panose="04020404030007020202" pitchFamily="82" charset="0"/>
              </a:rPr>
              <a:t>Year One Spellings include…</a:t>
            </a:r>
          </a:p>
        </p:txBody>
      </p:sp>
      <p:sp>
        <p:nvSpPr>
          <p:cNvPr id="28675" name="AutoShape 5" descr="Image result for funnybones">
            <a:extLst>
              <a:ext uri="{FF2B5EF4-FFF2-40B4-BE49-F238E27FC236}">
                <a16:creationId xmlns:a16="http://schemas.microsoft.com/office/drawing/2014/main" id="{840A9E2F-1274-9F55-915F-843DDD1FBB82}"/>
              </a:ext>
            </a:extLst>
          </p:cNvPr>
          <p:cNvSpPr>
            <a:spLocks noChangeAspect="1" noChangeArrowheads="1"/>
          </p:cNvSpPr>
          <p:nvPr/>
        </p:nvSpPr>
        <p:spPr bwMode="auto">
          <a:xfrm>
            <a:off x="1651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1800">
              <a:latin typeface="Lucida Sans Unicode" panose="020B0602030504020204" pitchFamily="34" charset="0"/>
            </a:endParaRPr>
          </a:p>
        </p:txBody>
      </p:sp>
      <p:sp>
        <p:nvSpPr>
          <p:cNvPr id="28676" name="AutoShape 11" descr="Image result for zog">
            <a:extLst>
              <a:ext uri="{FF2B5EF4-FFF2-40B4-BE49-F238E27FC236}">
                <a16:creationId xmlns:a16="http://schemas.microsoft.com/office/drawing/2014/main" id="{B81FD611-B834-549A-4621-B59A951620B8}"/>
              </a:ext>
            </a:extLst>
          </p:cNvPr>
          <p:cNvSpPr>
            <a:spLocks noChangeAspect="1" noChangeArrowheads="1"/>
          </p:cNvSpPr>
          <p:nvPr/>
        </p:nvSpPr>
        <p:spPr bwMode="auto">
          <a:xfrm>
            <a:off x="3175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GB" altLang="en-US" sz="1800">
              <a:latin typeface="Lucida Sans Unicode" panose="020B0602030504020204" pitchFamily="34" charset="0"/>
            </a:endParaRPr>
          </a:p>
        </p:txBody>
      </p:sp>
      <p:sp>
        <p:nvSpPr>
          <p:cNvPr id="2" name="Content Placeholder 1">
            <a:extLst>
              <a:ext uri="{FF2B5EF4-FFF2-40B4-BE49-F238E27FC236}">
                <a16:creationId xmlns:a16="http://schemas.microsoft.com/office/drawing/2014/main" id="{B8C39336-5218-9C44-05E8-EC6F2079876D}"/>
              </a:ext>
            </a:extLst>
          </p:cNvPr>
          <p:cNvSpPr>
            <a:spLocks noGrp="1"/>
          </p:cNvSpPr>
          <p:nvPr>
            <p:ph sz="quarter" idx="1"/>
          </p:nvPr>
        </p:nvSpPr>
        <p:spPr>
          <a:xfrm>
            <a:off x="357188" y="1522413"/>
            <a:ext cx="8504237" cy="4572000"/>
          </a:xfrm>
        </p:spPr>
        <p:txBody>
          <a:bodyPr/>
          <a:lstStyle/>
          <a:p>
            <a:pPr eaLnBrk="1" hangingPunct="1">
              <a:spcBef>
                <a:spcPct val="0"/>
              </a:spcBef>
              <a:buClrTx/>
              <a:buSzTx/>
              <a:buFont typeface="Wingdings" panose="05000000000000000000" pitchFamily="2" charset="2"/>
              <a:buChar char="q"/>
              <a:defRPr/>
            </a:pPr>
            <a:r>
              <a:rPr lang="en-GB" altLang="en-US" sz="3600" dirty="0">
                <a:latin typeface="Comic Sans MS"/>
              </a:rPr>
              <a:t>Days of week</a:t>
            </a:r>
          </a:p>
          <a:p>
            <a:pPr eaLnBrk="1" hangingPunct="1">
              <a:spcBef>
                <a:spcPct val="0"/>
              </a:spcBef>
              <a:buClrTx/>
              <a:buSzTx/>
              <a:buFont typeface="Wingdings" panose="05000000000000000000" pitchFamily="2" charset="2"/>
              <a:buChar char="q"/>
              <a:defRPr/>
            </a:pPr>
            <a:r>
              <a:rPr lang="en-GB" altLang="en-US" sz="3600" dirty="0">
                <a:latin typeface="Comic Sans MS"/>
              </a:rPr>
              <a:t> Months of year</a:t>
            </a:r>
          </a:p>
          <a:p>
            <a:pPr eaLnBrk="1" hangingPunct="1">
              <a:spcBef>
                <a:spcPct val="0"/>
              </a:spcBef>
              <a:buClrTx/>
              <a:buSzTx/>
              <a:buFont typeface="Wingdings" panose="05000000000000000000" pitchFamily="2" charset="2"/>
              <a:buChar char="q"/>
              <a:defRPr/>
            </a:pPr>
            <a:r>
              <a:rPr lang="en-GB" altLang="en-US" sz="3600" dirty="0">
                <a:latin typeface="Comic Sans MS"/>
              </a:rPr>
              <a:t> Number words</a:t>
            </a:r>
          </a:p>
          <a:p>
            <a:pPr eaLnBrk="1" hangingPunct="1">
              <a:spcBef>
                <a:spcPct val="0"/>
              </a:spcBef>
              <a:buClrTx/>
              <a:buSzTx/>
              <a:buFont typeface="Wingdings" panose="05000000000000000000" pitchFamily="2" charset="2"/>
              <a:buChar char="q"/>
              <a:defRPr/>
            </a:pPr>
            <a:r>
              <a:rPr lang="en-GB" altLang="en-US" sz="3600" dirty="0">
                <a:latin typeface="Comic Sans MS"/>
              </a:rPr>
              <a:t> Common exception words</a:t>
            </a:r>
          </a:p>
          <a:p>
            <a:pPr eaLnBrk="1" hangingPunct="1">
              <a:spcBef>
                <a:spcPct val="0"/>
              </a:spcBef>
              <a:buClrTx/>
              <a:buSzTx/>
              <a:buFont typeface="Wingdings" panose="05000000000000000000" pitchFamily="2" charset="2"/>
              <a:buChar char="q"/>
              <a:defRPr/>
            </a:pPr>
            <a:r>
              <a:rPr lang="en-GB" altLang="en-US" sz="3600" dirty="0">
                <a:latin typeface="Comic Sans MS"/>
              </a:rPr>
              <a:t> Grammar focus words</a:t>
            </a:r>
          </a:p>
          <a:p>
            <a:pPr eaLnBrk="1" hangingPunct="1">
              <a:spcBef>
                <a:spcPct val="0"/>
              </a:spcBef>
              <a:buClrTx/>
              <a:buSzTx/>
              <a:buFont typeface="Wingdings" panose="05000000000000000000" pitchFamily="2" charset="2"/>
              <a:buChar char="q"/>
              <a:defRPr/>
            </a:pPr>
            <a:r>
              <a:rPr lang="en-GB" altLang="en-US" sz="3600" dirty="0">
                <a:latin typeface="Comic Sans MS"/>
              </a:rPr>
              <a:t> Weekly spelling quiz – linked to phonics learning.  </a:t>
            </a:r>
          </a:p>
          <a:p>
            <a:pPr eaLnBrk="1" hangingPunct="1">
              <a:spcBef>
                <a:spcPct val="0"/>
              </a:spcBef>
              <a:buClrTx/>
              <a:buSzTx/>
              <a:buFont typeface="Wingdings" panose="05000000000000000000" pitchFamily="2" charset="2"/>
              <a:buChar char="q"/>
              <a:defRPr/>
            </a:pPr>
            <a:r>
              <a:rPr lang="en-US" altLang="en-US" sz="3600" dirty="0">
                <a:latin typeface="Comic Sans MS"/>
              </a:rPr>
              <a:t>Spellings will be given out on Monday and checked the following Monday.</a:t>
            </a:r>
            <a:endParaRPr lang="en-GB" altLang="en-US" sz="3600">
              <a:latin typeface="Comic Sans MS"/>
            </a:endParaRPr>
          </a:p>
          <a:p>
            <a:pPr marL="0" indent="0">
              <a:buFont typeface="Wingdings 2" panose="05020102010507070707" pitchFamily="18" charset="2"/>
              <a:buNone/>
              <a:defRPr/>
            </a:pPr>
            <a:endParaRPr lang="en-GB" dirty="0"/>
          </a:p>
        </p:txBody>
      </p:sp>
      <p:pic>
        <p:nvPicPr>
          <p:cNvPr id="28678" name="Picture 2">
            <a:extLst>
              <a:ext uri="{FF2B5EF4-FFF2-40B4-BE49-F238E27FC236}">
                <a16:creationId xmlns:a16="http://schemas.microsoft.com/office/drawing/2014/main" id="{EA762EDC-7A09-4874-2B95-CF9D11A7B6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075" y="225425"/>
            <a:ext cx="121285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
            <a:extLst>
              <a:ext uri="{FF2B5EF4-FFF2-40B4-BE49-F238E27FC236}">
                <a16:creationId xmlns:a16="http://schemas.microsoft.com/office/drawing/2014/main" id="{ECDB068F-5B88-2C13-3840-420A419C89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4313" y="142875"/>
            <a:ext cx="10160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0084-CC63-6FC6-8706-8D210852830C}"/>
              </a:ext>
            </a:extLst>
          </p:cNvPr>
          <p:cNvSpPr>
            <a:spLocks noGrp="1"/>
          </p:cNvSpPr>
          <p:nvPr>
            <p:ph type="title"/>
          </p:nvPr>
        </p:nvSpPr>
        <p:spPr/>
        <p:txBody>
          <a:bodyPr/>
          <a:lstStyle/>
          <a:p>
            <a:pPr>
              <a:defRPr/>
            </a:pPr>
            <a:endParaRPr lang="en-GB"/>
          </a:p>
        </p:txBody>
      </p:sp>
      <p:pic>
        <p:nvPicPr>
          <p:cNvPr id="29699" name="Content Placeholder 3">
            <a:extLst>
              <a:ext uri="{FF2B5EF4-FFF2-40B4-BE49-F238E27FC236}">
                <a16:creationId xmlns:a16="http://schemas.microsoft.com/office/drawing/2014/main" id="{41C337B5-A5FF-A2C3-1B49-1A15B56A9EC4}"/>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68300" y="260350"/>
            <a:ext cx="8524875" cy="6408738"/>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07651D244F72478187227E796821AC" ma:contentTypeVersion="18" ma:contentTypeDescription="Create a new document." ma:contentTypeScope="" ma:versionID="d3b369547b47658a2d153520a2964224">
  <xsd:schema xmlns:xsd="http://www.w3.org/2001/XMLSchema" xmlns:xs="http://www.w3.org/2001/XMLSchema" xmlns:p="http://schemas.microsoft.com/office/2006/metadata/properties" xmlns:ns3="131513f7-6f4b-4133-b1a7-9fc634a94645" xmlns:ns4="6f735e26-cef3-40ed-a26b-efa641123a1b" targetNamespace="http://schemas.microsoft.com/office/2006/metadata/properties" ma:root="true" ma:fieldsID="a82963bbddbbfab49a4c3fdbb754b3a0" ns3:_="" ns4:_="">
    <xsd:import namespace="131513f7-6f4b-4133-b1a7-9fc634a94645"/>
    <xsd:import namespace="6f735e26-cef3-40ed-a26b-efa641123a1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ystemTags" minOccurs="0"/>
                <xsd:element ref="ns3:MediaServiceSearchPropertie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513f7-6f4b-4133-b1a7-9fc634a946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735e26-cef3-40ed-a26b-efa641123a1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31513f7-6f4b-4133-b1a7-9fc634a94645" xsi:nil="true"/>
  </documentManagement>
</p:properties>
</file>

<file path=customXml/itemProps1.xml><?xml version="1.0" encoding="utf-8"?>
<ds:datastoreItem xmlns:ds="http://schemas.openxmlformats.org/officeDocument/2006/customXml" ds:itemID="{171EEB71-C78D-4CE2-9F17-9E19D5ABF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513f7-6f4b-4133-b1a7-9fc634a94645"/>
    <ds:schemaRef ds:uri="6f735e26-cef3-40ed-a26b-efa641123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C2C8D2-E2E2-4B21-BA9E-B4C77C2187FD}">
  <ds:schemaRefs>
    <ds:schemaRef ds:uri="http://schemas.microsoft.com/sharepoint/v3/contenttype/forms"/>
  </ds:schemaRefs>
</ds:datastoreItem>
</file>

<file path=customXml/itemProps3.xml><?xml version="1.0" encoding="utf-8"?>
<ds:datastoreItem xmlns:ds="http://schemas.openxmlformats.org/officeDocument/2006/customXml" ds:itemID="{02A563E5-DBAC-4259-93CA-4A92B51E3C89}">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6f735e26-cef3-40ed-a26b-efa641123a1b"/>
    <ds:schemaRef ds:uri="131513f7-6f4b-4133-b1a7-9fc634a9464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1802</TotalTime>
  <Words>3870</Words>
  <Application>Microsoft Office PowerPoint</Application>
  <PresentationFormat>On-screen Show (4:3)</PresentationFormat>
  <Paragraphs>327</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Civic</vt:lpstr>
      <vt:lpstr>Meet the Teacher  Year One</vt:lpstr>
      <vt:lpstr>The Year One Curriculum</vt:lpstr>
      <vt:lpstr>PowerPoint Presentation</vt:lpstr>
      <vt:lpstr>Foundation Subject Overview</vt:lpstr>
      <vt:lpstr>PowerPoint Presentation</vt:lpstr>
      <vt:lpstr>A typical Year One Day</vt:lpstr>
      <vt:lpstr>Grammar and punctuation is…</vt:lpstr>
      <vt:lpstr>Year One Spellings include…</vt:lpstr>
      <vt:lpstr>PowerPoint Presentation</vt:lpstr>
      <vt:lpstr>Handwriting</vt:lpstr>
      <vt:lpstr>The Penpals handwriting style</vt:lpstr>
      <vt:lpstr>Maths</vt:lpstr>
      <vt:lpstr>The Mathematics Curriculum </vt:lpstr>
      <vt:lpstr>     Arithmetic </vt:lpstr>
      <vt:lpstr> Reasoning </vt:lpstr>
      <vt:lpstr>PowerPoint Presentation</vt:lpstr>
      <vt:lpstr>Base Ten</vt:lpstr>
      <vt:lpstr>Foundation Subjects</vt:lpstr>
      <vt:lpstr>Home Reading</vt:lpstr>
      <vt:lpstr>PowerPoint Presentation</vt:lpstr>
      <vt:lpstr>Reading Certificates.</vt:lpstr>
      <vt:lpstr>The Queen’s Drive Way</vt:lpstr>
      <vt:lpstr>The Queen’s Drive Way</vt:lpstr>
      <vt:lpstr>The Queen’s Drive Way</vt:lpstr>
      <vt:lpstr>Admin</vt:lpstr>
      <vt:lpstr>Admin</vt:lpstr>
      <vt:lpstr>Admin Communication</vt:lpstr>
      <vt:lpstr>Summer dress – worn with cardigan.  White socks or white tights</vt:lpstr>
      <vt:lpstr>PowerPoint Presentation</vt:lpstr>
      <vt:lpstr>Lost Property. </vt:lpstr>
      <vt:lpstr>Thank you for listening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dc:title>
  <dc:creator>Rachel</dc:creator>
  <cp:lastModifiedBy>David Pearce</cp:lastModifiedBy>
  <cp:revision>293</cp:revision>
  <dcterms:created xsi:type="dcterms:W3CDTF">2011-09-22T17:40:00Z</dcterms:created>
  <dcterms:modified xsi:type="dcterms:W3CDTF">2025-09-09T13:14:26Z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0x0101009807651D244F72478187227E796821AC</vt:lpwstr>
  </property>
  <property fmtid="{D5CDD505-2E9C-101B-9397-08002B2CF9AE}" pid="3" name="_activity">
    <vt:lpwstr/>
  </property>
</Properties>
</file>