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65" r:id="rId4"/>
    <p:sldId id="260" r:id="rId5"/>
    <p:sldId id="261" r:id="rId6"/>
    <p:sldId id="263" r:id="rId7"/>
    <p:sldId id="269" r:id="rId8"/>
    <p:sldId id="270" r:id="rId9"/>
    <p:sldId id="264" r:id="rId10"/>
    <p:sldId id="272" r:id="rId11"/>
    <p:sldId id="262" r:id="rId12"/>
    <p:sldId id="266" r:id="rId13"/>
    <p:sldId id="259" r:id="rId14"/>
    <p:sldId id="257" r:id="rId15"/>
    <p:sldId id="271" r:id="rId16"/>
    <p:sldId id="26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C4A8"/>
    <a:srgbClr val="A2CE98"/>
    <a:srgbClr val="96D9E6"/>
    <a:srgbClr val="EFD699"/>
    <a:srgbClr val="8ED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883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image" Target="../media/image16.JPG"/><Relationship Id="rId4" Type="http://schemas.openxmlformats.org/officeDocument/2006/relationships/image" Target="../media/image19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image" Target="../media/image26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image" Target="../media/image16.JPG"/><Relationship Id="rId4" Type="http://schemas.openxmlformats.org/officeDocument/2006/relationships/image" Target="../media/image19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image" Target="../media/image2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E38C17-C75F-4B23-AC34-F8F1985FFDAF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1A0289-066B-4DFF-8128-1E51E1BA22FA}">
      <dgm:prSet phldrT="[Text]"/>
      <dgm:spPr>
        <a:solidFill>
          <a:srgbClr val="A2C4A8"/>
        </a:solidFill>
      </dgm:spPr>
      <dgm:t>
        <a:bodyPr/>
        <a:lstStyle/>
        <a:p>
          <a:r>
            <a:rPr lang="en-US" b="1" dirty="0" smtClean="0">
              <a:latin typeface="Letter-join Print Plus 3" panose="02000805000000020003" pitchFamily="50" charset="0"/>
            </a:rPr>
            <a:t>Coffee Afternoon</a:t>
          </a:r>
        </a:p>
      </dgm:t>
    </dgm:pt>
    <dgm:pt modelId="{2095B086-AB76-4F99-B22F-E6AA2855D040}" type="parTrans" cxnId="{AB8F710A-4152-4DDF-AB15-F5DC3F33F5F0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23D95B7C-3398-467A-A4A6-6F6B5D3F6B62}" type="sibTrans" cxnId="{AB8F710A-4152-4DDF-AB15-F5DC3F33F5F0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3CD434C4-3D4B-418D-B5CB-F633D697B642}">
      <dgm:prSet phldrT="[Text]"/>
      <dgm:spPr>
        <a:solidFill>
          <a:srgbClr val="A2C4A8"/>
        </a:solidFill>
      </dgm:spPr>
      <dgm:t>
        <a:bodyPr/>
        <a:lstStyle/>
        <a:p>
          <a:r>
            <a:rPr lang="en-US" b="1" dirty="0" smtClean="0">
              <a:latin typeface="Letter-join Print Plus 3" panose="02000805000000020003" pitchFamily="50" charset="0"/>
            </a:rPr>
            <a:t>Afternoon visit</a:t>
          </a:r>
        </a:p>
      </dgm:t>
    </dgm:pt>
    <dgm:pt modelId="{94CBB94D-DD8B-4A36-88DE-9590B37508E0}" type="parTrans" cxnId="{05ACD946-E308-4D0D-B33D-C7B09ADB67B1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4CFD9EFA-511E-4AE9-9F89-C01C5C7760F5}" type="sibTrans" cxnId="{05ACD946-E308-4D0D-B33D-C7B09ADB67B1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8966DE2D-534B-4D7D-AFED-5527FCCB801A}">
      <dgm:prSet/>
      <dgm:spPr>
        <a:solidFill>
          <a:srgbClr val="A2C4A8"/>
        </a:solidFill>
      </dgm:spPr>
      <dgm:t>
        <a:bodyPr/>
        <a:lstStyle/>
        <a:p>
          <a:r>
            <a:rPr lang="en-US" b="1" dirty="0" smtClean="0">
              <a:latin typeface="Letter-join Print Plus 3" panose="02000805000000020003" pitchFamily="50" charset="0"/>
            </a:rPr>
            <a:t>Induction Evening</a:t>
          </a:r>
          <a:endParaRPr lang="en-US" b="1" dirty="0">
            <a:latin typeface="Letter-join Print Plus 3" panose="02000805000000020003" pitchFamily="50" charset="0"/>
          </a:endParaRPr>
        </a:p>
      </dgm:t>
    </dgm:pt>
    <dgm:pt modelId="{08D08FA4-2718-4FDB-877F-2AFB68E9A340}" type="parTrans" cxnId="{347C2991-E488-47BE-966D-AFDC1DD538A1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ABD724AB-0CD1-4B2D-9DC1-67023E335517}" type="sibTrans" cxnId="{347C2991-E488-47BE-966D-AFDC1DD538A1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B9C87E63-CDA7-427C-B582-DF83BF082517}">
      <dgm:prSet/>
      <dgm:spPr>
        <a:solidFill>
          <a:srgbClr val="A2C4A8"/>
        </a:solidFill>
      </dgm:spPr>
      <dgm:t>
        <a:bodyPr/>
        <a:lstStyle/>
        <a:p>
          <a:r>
            <a:rPr lang="en-US" b="1" dirty="0" smtClean="0">
              <a:latin typeface="Letter-join Print Plus 3" panose="02000805000000020003" pitchFamily="50" charset="0"/>
            </a:rPr>
            <a:t>Lunch Visit</a:t>
          </a:r>
          <a:endParaRPr lang="en-US" b="1" dirty="0">
            <a:latin typeface="Letter-join Print Plus 3" panose="02000805000000020003" pitchFamily="50" charset="0"/>
          </a:endParaRPr>
        </a:p>
      </dgm:t>
    </dgm:pt>
    <dgm:pt modelId="{08B36313-E817-4ACD-892C-E63542C6D182}" type="parTrans" cxnId="{972DDEF0-19D0-4D07-8772-36C0F6F3D436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0F3ABD0F-0E4B-42CB-BA20-48A72CDACF85}" type="sibTrans" cxnId="{972DDEF0-19D0-4D07-8772-36C0F6F3D436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56D9180A-B02A-45D8-8CA9-E3AA2DEC6368}">
      <dgm:prSet/>
      <dgm:spPr>
        <a:solidFill>
          <a:srgbClr val="A2C4A8"/>
        </a:solidFill>
      </dgm:spPr>
      <dgm:t>
        <a:bodyPr/>
        <a:lstStyle/>
        <a:p>
          <a:r>
            <a:rPr lang="en-US" b="1" dirty="0" smtClean="0">
              <a:latin typeface="Letter-join Print Plus 3" panose="02000805000000020003" pitchFamily="50" charset="0"/>
            </a:rPr>
            <a:t>Morning visit</a:t>
          </a:r>
          <a:endParaRPr lang="en-US" b="1" dirty="0">
            <a:latin typeface="Letter-join Print Plus 3" panose="02000805000000020003" pitchFamily="50" charset="0"/>
          </a:endParaRPr>
        </a:p>
      </dgm:t>
    </dgm:pt>
    <dgm:pt modelId="{090ABE97-4140-4DB0-9A39-72905EA7B093}" type="parTrans" cxnId="{23675B66-F1AA-4DB9-9C5C-F265D5E41A31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FFED662D-7117-4B53-B9D1-9D4BB1A74845}" type="sibTrans" cxnId="{23675B66-F1AA-4DB9-9C5C-F265D5E41A31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88756EF7-02A3-47FE-9119-2D7D7DC8900A}">
      <dgm:prSet/>
      <dgm:spPr>
        <a:solidFill>
          <a:srgbClr val="A2C4A8"/>
        </a:solidFill>
      </dgm:spPr>
      <dgm:t>
        <a:bodyPr/>
        <a:lstStyle/>
        <a:p>
          <a:r>
            <a:rPr lang="en-US" b="1" dirty="0" smtClean="0">
              <a:latin typeface="Letter-join Print Plus 3" panose="02000805000000020003" pitchFamily="50" charset="0"/>
            </a:rPr>
            <a:t>Teddy Bears Picnic</a:t>
          </a:r>
          <a:endParaRPr lang="en-US" b="1" dirty="0">
            <a:latin typeface="Letter-join Print Plus 3" panose="02000805000000020003" pitchFamily="50" charset="0"/>
          </a:endParaRPr>
        </a:p>
      </dgm:t>
    </dgm:pt>
    <dgm:pt modelId="{A329E814-DADA-4B8B-ACB8-320B6DF6E196}" type="parTrans" cxnId="{CFA34ABD-85D0-4671-B6FC-807209FFD869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57CF78D9-3410-4AEB-80A7-40254F2872A3}" type="sibTrans" cxnId="{CFA34ABD-85D0-4671-B6FC-807209FFD869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B2D9E931-C7F2-4DEF-83E0-FA1308DA0B0D}">
      <dgm:prSet/>
      <dgm:spPr>
        <a:solidFill>
          <a:srgbClr val="A2C4A8"/>
        </a:solidFill>
      </dgm:spPr>
      <dgm:t>
        <a:bodyPr/>
        <a:lstStyle/>
        <a:p>
          <a:r>
            <a:rPr lang="en-US" b="1" dirty="0" smtClean="0">
              <a:latin typeface="Letter-join Print Plus 3" panose="02000805000000020003" pitchFamily="50" charset="0"/>
            </a:rPr>
            <a:t>Nursery &amp; Home Visits</a:t>
          </a:r>
          <a:endParaRPr lang="en-US" b="1" dirty="0">
            <a:latin typeface="Letter-join Print Plus 3" panose="02000805000000020003" pitchFamily="50" charset="0"/>
          </a:endParaRPr>
        </a:p>
      </dgm:t>
    </dgm:pt>
    <dgm:pt modelId="{0C63A73F-D278-4BE4-BB28-43507B428533}" type="parTrans" cxnId="{263178E5-5D70-40C8-93A2-F2471FD97741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FF75245C-8F2D-4E83-80B9-C9CDBED8866D}" type="sibTrans" cxnId="{263178E5-5D70-40C8-93A2-F2471FD97741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40E9ED80-6FDA-4460-AEAA-A1875F0CB610}">
      <dgm:prSet/>
      <dgm:spPr>
        <a:solidFill>
          <a:srgbClr val="A2C4A8"/>
        </a:solidFill>
      </dgm:spPr>
      <dgm:t>
        <a:bodyPr/>
        <a:lstStyle/>
        <a:p>
          <a:r>
            <a:rPr lang="en-US" b="1" dirty="0" smtClean="0">
              <a:latin typeface="Letter-join Print Plus 3" panose="02000805000000020003" pitchFamily="50" charset="0"/>
            </a:rPr>
            <a:t>Staggered start in September</a:t>
          </a:r>
          <a:endParaRPr lang="en-US" b="1" dirty="0">
            <a:latin typeface="Letter-join Print Plus 3" panose="02000805000000020003" pitchFamily="50" charset="0"/>
          </a:endParaRPr>
        </a:p>
      </dgm:t>
    </dgm:pt>
    <dgm:pt modelId="{030909FD-E298-4B37-B4AA-1136C24E7E70}" type="parTrans" cxnId="{7A6706A2-CAA7-40E2-A703-08AF8841958A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887738E9-6162-443C-AED4-FC816AC80706}" type="sibTrans" cxnId="{7A6706A2-CAA7-40E2-A703-08AF8841958A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C732A385-8705-4BB2-BF06-47E89619BE28}">
      <dgm:prSet/>
      <dgm:spPr>
        <a:solidFill>
          <a:srgbClr val="A2C4A8"/>
        </a:solidFill>
      </dgm:spPr>
      <dgm:t>
        <a:bodyPr/>
        <a:lstStyle/>
        <a:p>
          <a:r>
            <a:rPr lang="en-US" b="1" dirty="0" smtClean="0">
              <a:latin typeface="Letter-join Print Plus 3" panose="02000805000000020003" pitchFamily="50" charset="0"/>
            </a:rPr>
            <a:t>Nursery and Reception shared outdoor provision</a:t>
          </a:r>
          <a:endParaRPr lang="en-US" b="1" dirty="0">
            <a:latin typeface="Letter-join Print Plus 3" panose="02000805000000020003" pitchFamily="50" charset="0"/>
          </a:endParaRPr>
        </a:p>
      </dgm:t>
    </dgm:pt>
    <dgm:pt modelId="{1F85DC37-B94E-4C10-AAF1-F9A91B748E9A}" type="parTrans" cxnId="{5908B046-3431-4D36-8A34-F1EA64C0C27A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E22539A1-0818-48C0-8CE3-622D1CBD78B0}" type="sibTrans" cxnId="{5908B046-3431-4D36-8A34-F1EA64C0C27A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0524B5B4-2803-4839-AAC0-5BC0E084FE28}" type="pres">
      <dgm:prSet presAssocID="{F0E38C17-C75F-4B23-AC34-F8F1985FFDA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43DA92B5-7EB8-42E5-B608-0CB4B5CEDE15}" type="pres">
      <dgm:prSet presAssocID="{1F1A0289-066B-4DFF-8128-1E51E1BA22FA}" presName="compNode" presStyleCnt="0"/>
      <dgm:spPr/>
    </dgm:pt>
    <dgm:pt modelId="{84E5F7FB-0FEA-434F-AB55-46748FA81EC2}" type="pres">
      <dgm:prSet presAssocID="{1F1A0289-066B-4DFF-8128-1E51E1BA22FA}" presName="dummyConnPt" presStyleCnt="0"/>
      <dgm:spPr/>
    </dgm:pt>
    <dgm:pt modelId="{7F2BE53F-3700-4F60-AA6C-F62F45A861A5}" type="pres">
      <dgm:prSet presAssocID="{1F1A0289-066B-4DFF-8128-1E51E1BA22FA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D5D205-E39A-4961-B591-C3A897D0166F}" type="pres">
      <dgm:prSet presAssocID="{23D95B7C-3398-467A-A4A6-6F6B5D3F6B62}" presName="sibTrans" presStyleLbl="bgSibTrans2D1" presStyleIdx="0" presStyleCnt="8"/>
      <dgm:spPr/>
      <dgm:t>
        <a:bodyPr/>
        <a:lstStyle/>
        <a:p>
          <a:endParaRPr lang="en-US"/>
        </a:p>
      </dgm:t>
    </dgm:pt>
    <dgm:pt modelId="{AE0C7193-3480-43F2-B482-9E4AC3E11E85}" type="pres">
      <dgm:prSet presAssocID="{8966DE2D-534B-4D7D-AFED-5527FCCB801A}" presName="compNode" presStyleCnt="0"/>
      <dgm:spPr/>
    </dgm:pt>
    <dgm:pt modelId="{F42DD33E-0BA2-4622-90CF-C5CC39CCA2E5}" type="pres">
      <dgm:prSet presAssocID="{8966DE2D-534B-4D7D-AFED-5527FCCB801A}" presName="dummyConnPt" presStyleCnt="0"/>
      <dgm:spPr/>
    </dgm:pt>
    <dgm:pt modelId="{B1BDCEED-F3A5-4D21-A67B-285F9F4EA05F}" type="pres">
      <dgm:prSet presAssocID="{8966DE2D-534B-4D7D-AFED-5527FCCB801A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1F7EFB-4D3E-40CA-8BA4-69AC92237E63}" type="pres">
      <dgm:prSet presAssocID="{ABD724AB-0CD1-4B2D-9DC1-67023E335517}" presName="sibTrans" presStyleLbl="bgSibTrans2D1" presStyleIdx="1" presStyleCnt="8"/>
      <dgm:spPr/>
      <dgm:t>
        <a:bodyPr/>
        <a:lstStyle/>
        <a:p>
          <a:endParaRPr lang="en-US"/>
        </a:p>
      </dgm:t>
    </dgm:pt>
    <dgm:pt modelId="{86B9981A-6374-4B4B-B96E-5184C9E61EF6}" type="pres">
      <dgm:prSet presAssocID="{B9C87E63-CDA7-427C-B582-DF83BF082517}" presName="compNode" presStyleCnt="0"/>
      <dgm:spPr/>
    </dgm:pt>
    <dgm:pt modelId="{8BE6160E-32C4-47B7-A864-9E6F3E8D572B}" type="pres">
      <dgm:prSet presAssocID="{B9C87E63-CDA7-427C-B582-DF83BF082517}" presName="dummyConnPt" presStyleCnt="0"/>
      <dgm:spPr/>
    </dgm:pt>
    <dgm:pt modelId="{202D2913-E0D2-410F-902D-800F03A94E29}" type="pres">
      <dgm:prSet presAssocID="{B9C87E63-CDA7-427C-B582-DF83BF082517}" presName="node" presStyleLbl="node1" presStyleIdx="2" presStyleCnt="9" custLinFactNeighborX="5294" custLinFactNeighborY="-96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359BC7-2555-46B3-99FA-8CBCD6D673AE}" type="pres">
      <dgm:prSet presAssocID="{0F3ABD0F-0E4B-42CB-BA20-48A72CDACF85}" presName="sibTrans" presStyleLbl="bgSibTrans2D1" presStyleIdx="2" presStyleCnt="8"/>
      <dgm:spPr/>
      <dgm:t>
        <a:bodyPr/>
        <a:lstStyle/>
        <a:p>
          <a:endParaRPr lang="en-US"/>
        </a:p>
      </dgm:t>
    </dgm:pt>
    <dgm:pt modelId="{BC8B4826-10F3-4CCF-87C8-D88C6965311B}" type="pres">
      <dgm:prSet presAssocID="{3CD434C4-3D4B-418D-B5CB-F633D697B642}" presName="compNode" presStyleCnt="0"/>
      <dgm:spPr/>
    </dgm:pt>
    <dgm:pt modelId="{257F8101-C2D7-463A-A216-CF3A2AF1DA94}" type="pres">
      <dgm:prSet presAssocID="{3CD434C4-3D4B-418D-B5CB-F633D697B642}" presName="dummyConnPt" presStyleCnt="0"/>
      <dgm:spPr/>
    </dgm:pt>
    <dgm:pt modelId="{2CDAA7CF-908F-4017-9ACD-6AF1E7DDF675}" type="pres">
      <dgm:prSet presAssocID="{3CD434C4-3D4B-418D-B5CB-F633D697B642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CAD94F-1151-4DED-AD60-83AF654368A7}" type="pres">
      <dgm:prSet presAssocID="{4CFD9EFA-511E-4AE9-9F89-C01C5C7760F5}" presName="sibTrans" presStyleLbl="bgSibTrans2D1" presStyleIdx="3" presStyleCnt="8"/>
      <dgm:spPr/>
      <dgm:t>
        <a:bodyPr/>
        <a:lstStyle/>
        <a:p>
          <a:endParaRPr lang="en-US"/>
        </a:p>
      </dgm:t>
    </dgm:pt>
    <dgm:pt modelId="{4F0C7665-3E69-49FB-9311-F49BD7666910}" type="pres">
      <dgm:prSet presAssocID="{56D9180A-B02A-45D8-8CA9-E3AA2DEC6368}" presName="compNode" presStyleCnt="0"/>
      <dgm:spPr/>
    </dgm:pt>
    <dgm:pt modelId="{0273E40D-72F3-4C85-B242-B67C19FC260B}" type="pres">
      <dgm:prSet presAssocID="{56D9180A-B02A-45D8-8CA9-E3AA2DEC6368}" presName="dummyConnPt" presStyleCnt="0"/>
      <dgm:spPr/>
    </dgm:pt>
    <dgm:pt modelId="{FFF926A8-E7FC-4DB1-AC8F-6B8062AF3982}" type="pres">
      <dgm:prSet presAssocID="{56D9180A-B02A-45D8-8CA9-E3AA2DEC6368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F8EE99-1CEF-47BA-8871-A34C9601D98C}" type="pres">
      <dgm:prSet presAssocID="{FFED662D-7117-4B53-B9D1-9D4BB1A74845}" presName="sibTrans" presStyleLbl="bgSibTrans2D1" presStyleIdx="4" presStyleCnt="8"/>
      <dgm:spPr/>
      <dgm:t>
        <a:bodyPr/>
        <a:lstStyle/>
        <a:p>
          <a:endParaRPr lang="en-US"/>
        </a:p>
      </dgm:t>
    </dgm:pt>
    <dgm:pt modelId="{F18DF830-9424-4EE3-AA01-7969056561C1}" type="pres">
      <dgm:prSet presAssocID="{88756EF7-02A3-47FE-9119-2D7D7DC8900A}" presName="compNode" presStyleCnt="0"/>
      <dgm:spPr/>
    </dgm:pt>
    <dgm:pt modelId="{42DF8695-BD7A-4062-8808-52CEEE44F37B}" type="pres">
      <dgm:prSet presAssocID="{88756EF7-02A3-47FE-9119-2D7D7DC8900A}" presName="dummyConnPt" presStyleCnt="0"/>
      <dgm:spPr/>
    </dgm:pt>
    <dgm:pt modelId="{0F54A001-FF73-4F94-8928-EE5D7B34AE30}" type="pres">
      <dgm:prSet presAssocID="{88756EF7-02A3-47FE-9119-2D7D7DC8900A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400272-8470-46F0-9790-B06CA663DB1A}" type="pres">
      <dgm:prSet presAssocID="{57CF78D9-3410-4AEB-80A7-40254F2872A3}" presName="sibTrans" presStyleLbl="bgSibTrans2D1" presStyleIdx="5" presStyleCnt="8"/>
      <dgm:spPr/>
      <dgm:t>
        <a:bodyPr/>
        <a:lstStyle/>
        <a:p>
          <a:endParaRPr lang="en-US"/>
        </a:p>
      </dgm:t>
    </dgm:pt>
    <dgm:pt modelId="{1A70BA1F-CAD2-4F44-9F22-C9B569846577}" type="pres">
      <dgm:prSet presAssocID="{B2D9E931-C7F2-4DEF-83E0-FA1308DA0B0D}" presName="compNode" presStyleCnt="0"/>
      <dgm:spPr/>
    </dgm:pt>
    <dgm:pt modelId="{D6554740-A6B3-4423-A3C3-4DCF64D969F4}" type="pres">
      <dgm:prSet presAssocID="{B2D9E931-C7F2-4DEF-83E0-FA1308DA0B0D}" presName="dummyConnPt" presStyleCnt="0"/>
      <dgm:spPr/>
    </dgm:pt>
    <dgm:pt modelId="{49744D54-8BBD-4750-9D3A-486C3ABAD4D4}" type="pres">
      <dgm:prSet presAssocID="{B2D9E931-C7F2-4DEF-83E0-FA1308DA0B0D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7DE2E2-47F8-49D2-A617-D66789413216}" type="pres">
      <dgm:prSet presAssocID="{FF75245C-8F2D-4E83-80B9-C9CDBED8866D}" presName="sibTrans" presStyleLbl="bgSibTrans2D1" presStyleIdx="6" presStyleCnt="8"/>
      <dgm:spPr/>
      <dgm:t>
        <a:bodyPr/>
        <a:lstStyle/>
        <a:p>
          <a:endParaRPr lang="en-US"/>
        </a:p>
      </dgm:t>
    </dgm:pt>
    <dgm:pt modelId="{F251838D-9AE5-42A5-8E74-2BE8976A4E90}" type="pres">
      <dgm:prSet presAssocID="{40E9ED80-6FDA-4460-AEAA-A1875F0CB610}" presName="compNode" presStyleCnt="0"/>
      <dgm:spPr/>
    </dgm:pt>
    <dgm:pt modelId="{B5BFADF9-FCC2-4798-9111-B4D9E26727EF}" type="pres">
      <dgm:prSet presAssocID="{40E9ED80-6FDA-4460-AEAA-A1875F0CB610}" presName="dummyConnPt" presStyleCnt="0"/>
      <dgm:spPr/>
    </dgm:pt>
    <dgm:pt modelId="{4F9A3031-71D9-411F-B7AE-0E2915DA89F4}" type="pres">
      <dgm:prSet presAssocID="{40E9ED80-6FDA-4460-AEAA-A1875F0CB610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F6AA4B-4C4A-46D3-A8F1-D48D3A488F1D}" type="pres">
      <dgm:prSet presAssocID="{887738E9-6162-443C-AED4-FC816AC80706}" presName="sibTrans" presStyleLbl="bgSibTrans2D1" presStyleIdx="7" presStyleCnt="8"/>
      <dgm:spPr/>
      <dgm:t>
        <a:bodyPr/>
        <a:lstStyle/>
        <a:p>
          <a:endParaRPr lang="en-US"/>
        </a:p>
      </dgm:t>
    </dgm:pt>
    <dgm:pt modelId="{F3071592-6D5D-43ED-BBEA-2118E09380E7}" type="pres">
      <dgm:prSet presAssocID="{C732A385-8705-4BB2-BF06-47E89619BE28}" presName="compNode" presStyleCnt="0"/>
      <dgm:spPr/>
    </dgm:pt>
    <dgm:pt modelId="{A828A2C0-7DD6-4906-94BE-1D0DFC0FC0F2}" type="pres">
      <dgm:prSet presAssocID="{C732A385-8705-4BB2-BF06-47E89619BE28}" presName="dummyConnPt" presStyleCnt="0"/>
      <dgm:spPr/>
    </dgm:pt>
    <dgm:pt modelId="{A343687F-9046-4A6F-B249-468C1CD514AC}" type="pres">
      <dgm:prSet presAssocID="{C732A385-8705-4BB2-BF06-47E89619BE28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08B046-3431-4D36-8A34-F1EA64C0C27A}" srcId="{F0E38C17-C75F-4B23-AC34-F8F1985FFDAF}" destId="{C732A385-8705-4BB2-BF06-47E89619BE28}" srcOrd="8" destOrd="0" parTransId="{1F85DC37-B94E-4C10-AAF1-F9A91B748E9A}" sibTransId="{E22539A1-0818-48C0-8CE3-622D1CBD78B0}"/>
    <dgm:cxn modelId="{FF7E8BA0-625A-478B-97C9-6AA2D9952641}" type="presOf" srcId="{0F3ABD0F-0E4B-42CB-BA20-48A72CDACF85}" destId="{98359BC7-2555-46B3-99FA-8CBCD6D673AE}" srcOrd="0" destOrd="0" presId="urn:microsoft.com/office/officeart/2005/8/layout/bProcess4"/>
    <dgm:cxn modelId="{29076417-00DD-4196-B461-976F9759CE78}" type="presOf" srcId="{4CFD9EFA-511E-4AE9-9F89-C01C5C7760F5}" destId="{70CAD94F-1151-4DED-AD60-83AF654368A7}" srcOrd="0" destOrd="0" presId="urn:microsoft.com/office/officeart/2005/8/layout/bProcess4"/>
    <dgm:cxn modelId="{347C2991-E488-47BE-966D-AFDC1DD538A1}" srcId="{F0E38C17-C75F-4B23-AC34-F8F1985FFDAF}" destId="{8966DE2D-534B-4D7D-AFED-5527FCCB801A}" srcOrd="1" destOrd="0" parTransId="{08D08FA4-2718-4FDB-877F-2AFB68E9A340}" sibTransId="{ABD724AB-0CD1-4B2D-9DC1-67023E335517}"/>
    <dgm:cxn modelId="{69859D11-8EDF-43FC-A379-9C3B14318078}" type="presOf" srcId="{23D95B7C-3398-467A-A4A6-6F6B5D3F6B62}" destId="{F9D5D205-E39A-4961-B591-C3A897D0166F}" srcOrd="0" destOrd="0" presId="urn:microsoft.com/office/officeart/2005/8/layout/bProcess4"/>
    <dgm:cxn modelId="{05ACD946-E308-4D0D-B33D-C7B09ADB67B1}" srcId="{F0E38C17-C75F-4B23-AC34-F8F1985FFDAF}" destId="{3CD434C4-3D4B-418D-B5CB-F633D697B642}" srcOrd="3" destOrd="0" parTransId="{94CBB94D-DD8B-4A36-88DE-9590B37508E0}" sibTransId="{4CFD9EFA-511E-4AE9-9F89-C01C5C7760F5}"/>
    <dgm:cxn modelId="{4D9FE738-00DB-4DA0-A4FE-3CA234ED04DE}" type="presOf" srcId="{88756EF7-02A3-47FE-9119-2D7D7DC8900A}" destId="{0F54A001-FF73-4F94-8928-EE5D7B34AE30}" srcOrd="0" destOrd="0" presId="urn:microsoft.com/office/officeart/2005/8/layout/bProcess4"/>
    <dgm:cxn modelId="{2FB33A82-A05C-43E6-9EF9-149EBE947FDD}" type="presOf" srcId="{C732A385-8705-4BB2-BF06-47E89619BE28}" destId="{A343687F-9046-4A6F-B249-468C1CD514AC}" srcOrd="0" destOrd="0" presId="urn:microsoft.com/office/officeart/2005/8/layout/bProcess4"/>
    <dgm:cxn modelId="{972DDEF0-19D0-4D07-8772-36C0F6F3D436}" srcId="{F0E38C17-C75F-4B23-AC34-F8F1985FFDAF}" destId="{B9C87E63-CDA7-427C-B582-DF83BF082517}" srcOrd="2" destOrd="0" parTransId="{08B36313-E817-4ACD-892C-E63542C6D182}" sibTransId="{0F3ABD0F-0E4B-42CB-BA20-48A72CDACF85}"/>
    <dgm:cxn modelId="{CFA34ABD-85D0-4671-B6FC-807209FFD869}" srcId="{F0E38C17-C75F-4B23-AC34-F8F1985FFDAF}" destId="{88756EF7-02A3-47FE-9119-2D7D7DC8900A}" srcOrd="5" destOrd="0" parTransId="{A329E814-DADA-4B8B-ACB8-320B6DF6E196}" sibTransId="{57CF78D9-3410-4AEB-80A7-40254F2872A3}"/>
    <dgm:cxn modelId="{7AFBAC35-BFF7-4CBF-B95E-1C45BD6E5939}" type="presOf" srcId="{F0E38C17-C75F-4B23-AC34-F8F1985FFDAF}" destId="{0524B5B4-2803-4839-AAC0-5BC0E084FE28}" srcOrd="0" destOrd="0" presId="urn:microsoft.com/office/officeart/2005/8/layout/bProcess4"/>
    <dgm:cxn modelId="{1D948515-DB2C-41A0-9A4B-6715788BEC1D}" type="presOf" srcId="{FFED662D-7117-4B53-B9D1-9D4BB1A74845}" destId="{06F8EE99-1CEF-47BA-8871-A34C9601D98C}" srcOrd="0" destOrd="0" presId="urn:microsoft.com/office/officeart/2005/8/layout/bProcess4"/>
    <dgm:cxn modelId="{AB8F710A-4152-4DDF-AB15-F5DC3F33F5F0}" srcId="{F0E38C17-C75F-4B23-AC34-F8F1985FFDAF}" destId="{1F1A0289-066B-4DFF-8128-1E51E1BA22FA}" srcOrd="0" destOrd="0" parTransId="{2095B086-AB76-4F99-B22F-E6AA2855D040}" sibTransId="{23D95B7C-3398-467A-A4A6-6F6B5D3F6B62}"/>
    <dgm:cxn modelId="{513D6945-D4E9-489A-99C6-CC4C96B9CB61}" type="presOf" srcId="{8966DE2D-534B-4D7D-AFED-5527FCCB801A}" destId="{B1BDCEED-F3A5-4D21-A67B-285F9F4EA05F}" srcOrd="0" destOrd="0" presId="urn:microsoft.com/office/officeart/2005/8/layout/bProcess4"/>
    <dgm:cxn modelId="{B6D7C54B-1770-4E3B-8FB2-A409FB3477E2}" type="presOf" srcId="{887738E9-6162-443C-AED4-FC816AC80706}" destId="{6DF6AA4B-4C4A-46D3-A8F1-D48D3A488F1D}" srcOrd="0" destOrd="0" presId="urn:microsoft.com/office/officeart/2005/8/layout/bProcess4"/>
    <dgm:cxn modelId="{7A6706A2-CAA7-40E2-A703-08AF8841958A}" srcId="{F0E38C17-C75F-4B23-AC34-F8F1985FFDAF}" destId="{40E9ED80-6FDA-4460-AEAA-A1875F0CB610}" srcOrd="7" destOrd="0" parTransId="{030909FD-E298-4B37-B4AA-1136C24E7E70}" sibTransId="{887738E9-6162-443C-AED4-FC816AC80706}"/>
    <dgm:cxn modelId="{4945256D-4680-4F0C-8208-DCBD89718F10}" type="presOf" srcId="{B2D9E931-C7F2-4DEF-83E0-FA1308DA0B0D}" destId="{49744D54-8BBD-4750-9D3A-486C3ABAD4D4}" srcOrd="0" destOrd="0" presId="urn:microsoft.com/office/officeart/2005/8/layout/bProcess4"/>
    <dgm:cxn modelId="{23675B66-F1AA-4DB9-9C5C-F265D5E41A31}" srcId="{F0E38C17-C75F-4B23-AC34-F8F1985FFDAF}" destId="{56D9180A-B02A-45D8-8CA9-E3AA2DEC6368}" srcOrd="4" destOrd="0" parTransId="{090ABE97-4140-4DB0-9A39-72905EA7B093}" sibTransId="{FFED662D-7117-4B53-B9D1-9D4BB1A74845}"/>
    <dgm:cxn modelId="{09AE9567-15D6-4A11-93D7-EEBC6AAA1A33}" type="presOf" srcId="{B9C87E63-CDA7-427C-B582-DF83BF082517}" destId="{202D2913-E0D2-410F-902D-800F03A94E29}" srcOrd="0" destOrd="0" presId="urn:microsoft.com/office/officeart/2005/8/layout/bProcess4"/>
    <dgm:cxn modelId="{0E8033ED-8ED0-47EE-848D-4041CD7C750A}" type="presOf" srcId="{40E9ED80-6FDA-4460-AEAA-A1875F0CB610}" destId="{4F9A3031-71D9-411F-B7AE-0E2915DA89F4}" srcOrd="0" destOrd="0" presId="urn:microsoft.com/office/officeart/2005/8/layout/bProcess4"/>
    <dgm:cxn modelId="{16F0E590-4388-4E9D-BC83-30A53B34C904}" type="presOf" srcId="{1F1A0289-066B-4DFF-8128-1E51E1BA22FA}" destId="{7F2BE53F-3700-4F60-AA6C-F62F45A861A5}" srcOrd="0" destOrd="0" presId="urn:microsoft.com/office/officeart/2005/8/layout/bProcess4"/>
    <dgm:cxn modelId="{4877D127-97BB-41D4-9CAE-8A67E5D4A521}" type="presOf" srcId="{3CD434C4-3D4B-418D-B5CB-F633D697B642}" destId="{2CDAA7CF-908F-4017-9ACD-6AF1E7DDF675}" srcOrd="0" destOrd="0" presId="urn:microsoft.com/office/officeart/2005/8/layout/bProcess4"/>
    <dgm:cxn modelId="{26AF8C5E-4B87-4909-AC56-7DDF33DA751A}" type="presOf" srcId="{57CF78D9-3410-4AEB-80A7-40254F2872A3}" destId="{AB400272-8470-46F0-9790-B06CA663DB1A}" srcOrd="0" destOrd="0" presId="urn:microsoft.com/office/officeart/2005/8/layout/bProcess4"/>
    <dgm:cxn modelId="{8DE2CCA1-3F8C-4165-8205-39395014DC13}" type="presOf" srcId="{56D9180A-B02A-45D8-8CA9-E3AA2DEC6368}" destId="{FFF926A8-E7FC-4DB1-AC8F-6B8062AF3982}" srcOrd="0" destOrd="0" presId="urn:microsoft.com/office/officeart/2005/8/layout/bProcess4"/>
    <dgm:cxn modelId="{8429390E-7D6B-4DBD-8C72-68F76953B41A}" type="presOf" srcId="{ABD724AB-0CD1-4B2D-9DC1-67023E335517}" destId="{DA1F7EFB-4D3E-40CA-8BA4-69AC92237E63}" srcOrd="0" destOrd="0" presId="urn:microsoft.com/office/officeart/2005/8/layout/bProcess4"/>
    <dgm:cxn modelId="{263178E5-5D70-40C8-93A2-F2471FD97741}" srcId="{F0E38C17-C75F-4B23-AC34-F8F1985FFDAF}" destId="{B2D9E931-C7F2-4DEF-83E0-FA1308DA0B0D}" srcOrd="6" destOrd="0" parTransId="{0C63A73F-D278-4BE4-BB28-43507B428533}" sibTransId="{FF75245C-8F2D-4E83-80B9-C9CDBED8866D}"/>
    <dgm:cxn modelId="{F7FC4894-A47A-4FE7-9C1F-77A365E6597C}" type="presOf" srcId="{FF75245C-8F2D-4E83-80B9-C9CDBED8866D}" destId="{1F7DE2E2-47F8-49D2-A617-D66789413216}" srcOrd="0" destOrd="0" presId="urn:microsoft.com/office/officeart/2005/8/layout/bProcess4"/>
    <dgm:cxn modelId="{34D1C0E3-67CE-43D0-A9CD-60695F5EC75D}" type="presParOf" srcId="{0524B5B4-2803-4839-AAC0-5BC0E084FE28}" destId="{43DA92B5-7EB8-42E5-B608-0CB4B5CEDE15}" srcOrd="0" destOrd="0" presId="urn:microsoft.com/office/officeart/2005/8/layout/bProcess4"/>
    <dgm:cxn modelId="{1D594ED3-EFAF-4C92-B594-7E3A79428DDD}" type="presParOf" srcId="{43DA92B5-7EB8-42E5-B608-0CB4B5CEDE15}" destId="{84E5F7FB-0FEA-434F-AB55-46748FA81EC2}" srcOrd="0" destOrd="0" presId="urn:microsoft.com/office/officeart/2005/8/layout/bProcess4"/>
    <dgm:cxn modelId="{8AF8D02A-A9F0-4D02-A3A9-C5F2FC8433A5}" type="presParOf" srcId="{43DA92B5-7EB8-42E5-B608-0CB4B5CEDE15}" destId="{7F2BE53F-3700-4F60-AA6C-F62F45A861A5}" srcOrd="1" destOrd="0" presId="urn:microsoft.com/office/officeart/2005/8/layout/bProcess4"/>
    <dgm:cxn modelId="{515C598D-43A2-4D72-BCA5-703FB7C0C44E}" type="presParOf" srcId="{0524B5B4-2803-4839-AAC0-5BC0E084FE28}" destId="{F9D5D205-E39A-4961-B591-C3A897D0166F}" srcOrd="1" destOrd="0" presId="urn:microsoft.com/office/officeart/2005/8/layout/bProcess4"/>
    <dgm:cxn modelId="{76A4960F-A22C-4D30-A54F-9F0C9B0280E3}" type="presParOf" srcId="{0524B5B4-2803-4839-AAC0-5BC0E084FE28}" destId="{AE0C7193-3480-43F2-B482-9E4AC3E11E85}" srcOrd="2" destOrd="0" presId="urn:microsoft.com/office/officeart/2005/8/layout/bProcess4"/>
    <dgm:cxn modelId="{ECB087C6-04DE-456E-8AD7-3612BBC0468D}" type="presParOf" srcId="{AE0C7193-3480-43F2-B482-9E4AC3E11E85}" destId="{F42DD33E-0BA2-4622-90CF-C5CC39CCA2E5}" srcOrd="0" destOrd="0" presId="urn:microsoft.com/office/officeart/2005/8/layout/bProcess4"/>
    <dgm:cxn modelId="{0DD77502-1A28-48D5-B9A0-6F08E440D954}" type="presParOf" srcId="{AE0C7193-3480-43F2-B482-9E4AC3E11E85}" destId="{B1BDCEED-F3A5-4D21-A67B-285F9F4EA05F}" srcOrd="1" destOrd="0" presId="urn:microsoft.com/office/officeart/2005/8/layout/bProcess4"/>
    <dgm:cxn modelId="{9BDE01BE-6EB2-4ADC-8D21-91F459435C32}" type="presParOf" srcId="{0524B5B4-2803-4839-AAC0-5BC0E084FE28}" destId="{DA1F7EFB-4D3E-40CA-8BA4-69AC92237E63}" srcOrd="3" destOrd="0" presId="urn:microsoft.com/office/officeart/2005/8/layout/bProcess4"/>
    <dgm:cxn modelId="{AE64609D-FFB9-48CB-A564-6D9B9ECA03E6}" type="presParOf" srcId="{0524B5B4-2803-4839-AAC0-5BC0E084FE28}" destId="{86B9981A-6374-4B4B-B96E-5184C9E61EF6}" srcOrd="4" destOrd="0" presId="urn:microsoft.com/office/officeart/2005/8/layout/bProcess4"/>
    <dgm:cxn modelId="{EF316C06-4336-4F08-B0E7-B87962B96E77}" type="presParOf" srcId="{86B9981A-6374-4B4B-B96E-5184C9E61EF6}" destId="{8BE6160E-32C4-47B7-A864-9E6F3E8D572B}" srcOrd="0" destOrd="0" presId="urn:microsoft.com/office/officeart/2005/8/layout/bProcess4"/>
    <dgm:cxn modelId="{7B95F049-4D0A-4A68-8646-6CAB45C938A9}" type="presParOf" srcId="{86B9981A-6374-4B4B-B96E-5184C9E61EF6}" destId="{202D2913-E0D2-410F-902D-800F03A94E29}" srcOrd="1" destOrd="0" presId="urn:microsoft.com/office/officeart/2005/8/layout/bProcess4"/>
    <dgm:cxn modelId="{A8356053-6C54-439D-A7BE-51DF2F3C4284}" type="presParOf" srcId="{0524B5B4-2803-4839-AAC0-5BC0E084FE28}" destId="{98359BC7-2555-46B3-99FA-8CBCD6D673AE}" srcOrd="5" destOrd="0" presId="urn:microsoft.com/office/officeart/2005/8/layout/bProcess4"/>
    <dgm:cxn modelId="{FEFEE6E6-6BB3-4F07-BC5C-55BB0425BEF1}" type="presParOf" srcId="{0524B5B4-2803-4839-AAC0-5BC0E084FE28}" destId="{BC8B4826-10F3-4CCF-87C8-D88C6965311B}" srcOrd="6" destOrd="0" presId="urn:microsoft.com/office/officeart/2005/8/layout/bProcess4"/>
    <dgm:cxn modelId="{BB74EFEC-F2F7-40E8-A773-5E3AADD2F17B}" type="presParOf" srcId="{BC8B4826-10F3-4CCF-87C8-D88C6965311B}" destId="{257F8101-C2D7-463A-A216-CF3A2AF1DA94}" srcOrd="0" destOrd="0" presId="urn:microsoft.com/office/officeart/2005/8/layout/bProcess4"/>
    <dgm:cxn modelId="{8F4A8046-BBC4-410F-A763-C73EAC689B3A}" type="presParOf" srcId="{BC8B4826-10F3-4CCF-87C8-D88C6965311B}" destId="{2CDAA7CF-908F-4017-9ACD-6AF1E7DDF675}" srcOrd="1" destOrd="0" presId="urn:microsoft.com/office/officeart/2005/8/layout/bProcess4"/>
    <dgm:cxn modelId="{D0B94893-3808-4B48-A588-2B0392A19566}" type="presParOf" srcId="{0524B5B4-2803-4839-AAC0-5BC0E084FE28}" destId="{70CAD94F-1151-4DED-AD60-83AF654368A7}" srcOrd="7" destOrd="0" presId="urn:microsoft.com/office/officeart/2005/8/layout/bProcess4"/>
    <dgm:cxn modelId="{7DF0AABA-7A16-4A2F-ABD9-6ED110C892B0}" type="presParOf" srcId="{0524B5B4-2803-4839-AAC0-5BC0E084FE28}" destId="{4F0C7665-3E69-49FB-9311-F49BD7666910}" srcOrd="8" destOrd="0" presId="urn:microsoft.com/office/officeart/2005/8/layout/bProcess4"/>
    <dgm:cxn modelId="{0E1E2EAF-DB63-40DF-A88A-708DFD67C0B1}" type="presParOf" srcId="{4F0C7665-3E69-49FB-9311-F49BD7666910}" destId="{0273E40D-72F3-4C85-B242-B67C19FC260B}" srcOrd="0" destOrd="0" presId="urn:microsoft.com/office/officeart/2005/8/layout/bProcess4"/>
    <dgm:cxn modelId="{70EA4CB6-DDA0-4BD3-983E-B1110545DA91}" type="presParOf" srcId="{4F0C7665-3E69-49FB-9311-F49BD7666910}" destId="{FFF926A8-E7FC-4DB1-AC8F-6B8062AF3982}" srcOrd="1" destOrd="0" presId="urn:microsoft.com/office/officeart/2005/8/layout/bProcess4"/>
    <dgm:cxn modelId="{942B63CD-E9CA-437A-9B90-3BF228CDE2F4}" type="presParOf" srcId="{0524B5B4-2803-4839-AAC0-5BC0E084FE28}" destId="{06F8EE99-1CEF-47BA-8871-A34C9601D98C}" srcOrd="9" destOrd="0" presId="urn:microsoft.com/office/officeart/2005/8/layout/bProcess4"/>
    <dgm:cxn modelId="{1B0267C7-7A6E-4318-9EC7-A444AFE40590}" type="presParOf" srcId="{0524B5B4-2803-4839-AAC0-5BC0E084FE28}" destId="{F18DF830-9424-4EE3-AA01-7969056561C1}" srcOrd="10" destOrd="0" presId="urn:microsoft.com/office/officeart/2005/8/layout/bProcess4"/>
    <dgm:cxn modelId="{93853AB6-16BD-490D-8542-9BE2650A902D}" type="presParOf" srcId="{F18DF830-9424-4EE3-AA01-7969056561C1}" destId="{42DF8695-BD7A-4062-8808-52CEEE44F37B}" srcOrd="0" destOrd="0" presId="urn:microsoft.com/office/officeart/2005/8/layout/bProcess4"/>
    <dgm:cxn modelId="{86310C94-702F-4C3F-B033-50D5FB426B1F}" type="presParOf" srcId="{F18DF830-9424-4EE3-AA01-7969056561C1}" destId="{0F54A001-FF73-4F94-8928-EE5D7B34AE30}" srcOrd="1" destOrd="0" presId="urn:microsoft.com/office/officeart/2005/8/layout/bProcess4"/>
    <dgm:cxn modelId="{B115A601-6617-4B0C-A697-FA19BAE8DF24}" type="presParOf" srcId="{0524B5B4-2803-4839-AAC0-5BC0E084FE28}" destId="{AB400272-8470-46F0-9790-B06CA663DB1A}" srcOrd="11" destOrd="0" presId="urn:microsoft.com/office/officeart/2005/8/layout/bProcess4"/>
    <dgm:cxn modelId="{72071DA6-1737-4839-BA12-3308FD71024D}" type="presParOf" srcId="{0524B5B4-2803-4839-AAC0-5BC0E084FE28}" destId="{1A70BA1F-CAD2-4F44-9F22-C9B569846577}" srcOrd="12" destOrd="0" presId="urn:microsoft.com/office/officeart/2005/8/layout/bProcess4"/>
    <dgm:cxn modelId="{15A7D990-367A-4657-9FC0-9E6569E4BF2A}" type="presParOf" srcId="{1A70BA1F-CAD2-4F44-9F22-C9B569846577}" destId="{D6554740-A6B3-4423-A3C3-4DCF64D969F4}" srcOrd="0" destOrd="0" presId="urn:microsoft.com/office/officeart/2005/8/layout/bProcess4"/>
    <dgm:cxn modelId="{C8BF3BA9-F5A9-49C1-8EAA-325373062D18}" type="presParOf" srcId="{1A70BA1F-CAD2-4F44-9F22-C9B569846577}" destId="{49744D54-8BBD-4750-9D3A-486C3ABAD4D4}" srcOrd="1" destOrd="0" presId="urn:microsoft.com/office/officeart/2005/8/layout/bProcess4"/>
    <dgm:cxn modelId="{89A20FB6-EEEE-4A32-9BAB-EFF80B71CE4C}" type="presParOf" srcId="{0524B5B4-2803-4839-AAC0-5BC0E084FE28}" destId="{1F7DE2E2-47F8-49D2-A617-D66789413216}" srcOrd="13" destOrd="0" presId="urn:microsoft.com/office/officeart/2005/8/layout/bProcess4"/>
    <dgm:cxn modelId="{55413870-6CDF-4CFB-BE2E-32D4A6DBA00D}" type="presParOf" srcId="{0524B5B4-2803-4839-AAC0-5BC0E084FE28}" destId="{F251838D-9AE5-42A5-8E74-2BE8976A4E90}" srcOrd="14" destOrd="0" presId="urn:microsoft.com/office/officeart/2005/8/layout/bProcess4"/>
    <dgm:cxn modelId="{7EBBBD0D-890D-42C2-BF86-2575E55642EA}" type="presParOf" srcId="{F251838D-9AE5-42A5-8E74-2BE8976A4E90}" destId="{B5BFADF9-FCC2-4798-9111-B4D9E26727EF}" srcOrd="0" destOrd="0" presId="urn:microsoft.com/office/officeart/2005/8/layout/bProcess4"/>
    <dgm:cxn modelId="{4399340C-C40E-4787-AF81-4D712281D8AF}" type="presParOf" srcId="{F251838D-9AE5-42A5-8E74-2BE8976A4E90}" destId="{4F9A3031-71D9-411F-B7AE-0E2915DA89F4}" srcOrd="1" destOrd="0" presId="urn:microsoft.com/office/officeart/2005/8/layout/bProcess4"/>
    <dgm:cxn modelId="{022FE9A8-8F5D-44DF-B33D-2679194BB1C2}" type="presParOf" srcId="{0524B5B4-2803-4839-AAC0-5BC0E084FE28}" destId="{6DF6AA4B-4C4A-46D3-A8F1-D48D3A488F1D}" srcOrd="15" destOrd="0" presId="urn:microsoft.com/office/officeart/2005/8/layout/bProcess4"/>
    <dgm:cxn modelId="{F43B2BF7-B382-4BBB-91C8-E17FBC0139F2}" type="presParOf" srcId="{0524B5B4-2803-4839-AAC0-5BC0E084FE28}" destId="{F3071592-6D5D-43ED-BBEA-2118E09380E7}" srcOrd="16" destOrd="0" presId="urn:microsoft.com/office/officeart/2005/8/layout/bProcess4"/>
    <dgm:cxn modelId="{32D3E902-D44C-4838-A0E1-5C71BB1BFCA4}" type="presParOf" srcId="{F3071592-6D5D-43ED-BBEA-2118E09380E7}" destId="{A828A2C0-7DD6-4906-94BE-1D0DFC0FC0F2}" srcOrd="0" destOrd="0" presId="urn:microsoft.com/office/officeart/2005/8/layout/bProcess4"/>
    <dgm:cxn modelId="{95D5D819-E473-4C38-9E9D-64B717FB1C8A}" type="presParOf" srcId="{F3071592-6D5D-43ED-BBEA-2118E09380E7}" destId="{A343687F-9046-4A6F-B249-468C1CD514AC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5D0C6C-2743-4046-BA07-60B4FB33F9FE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86F320-6CC8-4535-855B-272ECAE7B80C}">
      <dgm:prSet phldrT="[Text]"/>
      <dgm:spPr/>
      <dgm:t>
        <a:bodyPr/>
        <a:lstStyle/>
        <a:p>
          <a:r>
            <a:rPr lang="en-US" dirty="0" smtClean="0">
              <a:latin typeface="Letter-join Print Plus 3" panose="02000805000000020003" pitchFamily="50" charset="0"/>
            </a:rPr>
            <a:t>3 prime areas</a:t>
          </a:r>
          <a:endParaRPr lang="en-US" dirty="0">
            <a:latin typeface="Letter-join Print Plus 3" panose="02000805000000020003" pitchFamily="50" charset="0"/>
          </a:endParaRPr>
        </a:p>
      </dgm:t>
    </dgm:pt>
    <dgm:pt modelId="{7444456C-5AFF-49D4-9C20-A05F758096DC}" type="parTrans" cxnId="{F3A37F03-3F87-4D7E-ABCE-82E36B6C401E}">
      <dgm:prSet/>
      <dgm:spPr/>
      <dgm:t>
        <a:bodyPr/>
        <a:lstStyle/>
        <a:p>
          <a:endParaRPr lang="en-US"/>
        </a:p>
      </dgm:t>
    </dgm:pt>
    <dgm:pt modelId="{883F5C1B-6E3C-4607-A818-DBB07F61BEF7}" type="sibTrans" cxnId="{F3A37F03-3F87-4D7E-ABCE-82E36B6C401E}">
      <dgm:prSet/>
      <dgm:spPr/>
      <dgm:t>
        <a:bodyPr/>
        <a:lstStyle/>
        <a:p>
          <a:endParaRPr lang="en-US"/>
        </a:p>
      </dgm:t>
    </dgm:pt>
    <dgm:pt modelId="{37DB9327-6A6A-4131-811A-FA2954D59C7E}">
      <dgm:prSet phldrT="[Text]"/>
      <dgm:spPr>
        <a:solidFill>
          <a:srgbClr val="A2C4A8"/>
        </a:solidFill>
      </dgm:spPr>
      <dgm:t>
        <a:bodyPr/>
        <a:lstStyle/>
        <a:p>
          <a:r>
            <a:rPr lang="en-US" dirty="0" smtClean="0">
              <a:latin typeface="Letter-join Print Plus 3" panose="02000805000000020003" pitchFamily="50" charset="0"/>
            </a:rPr>
            <a:t>Personal, Social and Emotional Development</a:t>
          </a:r>
          <a:endParaRPr lang="en-US" dirty="0">
            <a:latin typeface="Letter-join Print Plus 3" panose="02000805000000020003" pitchFamily="50" charset="0"/>
          </a:endParaRPr>
        </a:p>
      </dgm:t>
    </dgm:pt>
    <dgm:pt modelId="{9E91B006-0C68-4C2D-B9ED-B9F992BB7747}" type="parTrans" cxnId="{D7ECB683-0D87-4C3A-916D-84017B91D79C}">
      <dgm:prSet/>
      <dgm:spPr/>
      <dgm:t>
        <a:bodyPr/>
        <a:lstStyle/>
        <a:p>
          <a:endParaRPr lang="en-US"/>
        </a:p>
      </dgm:t>
    </dgm:pt>
    <dgm:pt modelId="{7DEF6A3F-F8FF-48B2-9BAB-95B9D368CA7D}" type="sibTrans" cxnId="{D7ECB683-0D87-4C3A-916D-84017B91D79C}">
      <dgm:prSet/>
      <dgm:spPr/>
      <dgm:t>
        <a:bodyPr/>
        <a:lstStyle/>
        <a:p>
          <a:endParaRPr lang="en-US"/>
        </a:p>
      </dgm:t>
    </dgm:pt>
    <dgm:pt modelId="{DFC11296-6868-4EF3-935B-526B51C7574F}">
      <dgm:prSet phldrT="[Text]"/>
      <dgm:spPr/>
      <dgm:t>
        <a:bodyPr/>
        <a:lstStyle/>
        <a:p>
          <a:r>
            <a:rPr lang="en-US" dirty="0" smtClean="0">
              <a:latin typeface="Letter-join Print Plus 3" panose="02000805000000020003" pitchFamily="50" charset="0"/>
            </a:rPr>
            <a:t>4 specific areas</a:t>
          </a:r>
          <a:endParaRPr lang="en-US" dirty="0">
            <a:latin typeface="Letter-join Print Plus 3" panose="02000805000000020003" pitchFamily="50" charset="0"/>
          </a:endParaRPr>
        </a:p>
      </dgm:t>
    </dgm:pt>
    <dgm:pt modelId="{67B6D840-00F0-400B-933B-0BA6F7EF13C6}" type="parTrans" cxnId="{E668EAE4-B771-42C6-8678-616FAACECCE5}">
      <dgm:prSet/>
      <dgm:spPr/>
      <dgm:t>
        <a:bodyPr/>
        <a:lstStyle/>
        <a:p>
          <a:endParaRPr lang="en-US"/>
        </a:p>
      </dgm:t>
    </dgm:pt>
    <dgm:pt modelId="{E728C92C-553A-4942-B6C3-7C1144F6A73E}" type="sibTrans" cxnId="{E668EAE4-B771-42C6-8678-616FAACECCE5}">
      <dgm:prSet/>
      <dgm:spPr/>
      <dgm:t>
        <a:bodyPr/>
        <a:lstStyle/>
        <a:p>
          <a:endParaRPr lang="en-US"/>
        </a:p>
      </dgm:t>
    </dgm:pt>
    <dgm:pt modelId="{667237A4-E83C-477D-AC18-F9DB1F42D665}">
      <dgm:prSet phldrT="[Text]"/>
      <dgm:spPr>
        <a:solidFill>
          <a:srgbClr val="A2C4A8"/>
        </a:solidFill>
      </dgm:spPr>
      <dgm:t>
        <a:bodyPr/>
        <a:lstStyle/>
        <a:p>
          <a:r>
            <a:rPr lang="en-US" dirty="0" smtClean="0">
              <a:latin typeface="Letter-join Print Plus 3" panose="02000805000000020003" pitchFamily="50" charset="0"/>
            </a:rPr>
            <a:t>Literacy</a:t>
          </a:r>
          <a:endParaRPr lang="en-US" dirty="0">
            <a:latin typeface="Letter-join Print Plus 3" panose="02000805000000020003" pitchFamily="50" charset="0"/>
          </a:endParaRPr>
        </a:p>
      </dgm:t>
    </dgm:pt>
    <dgm:pt modelId="{03BBC4AE-6DD0-4FA4-8538-8CD402067515}" type="parTrans" cxnId="{597EC5FF-1D13-479F-A1C8-BEC110F4B933}">
      <dgm:prSet/>
      <dgm:spPr/>
      <dgm:t>
        <a:bodyPr/>
        <a:lstStyle/>
        <a:p>
          <a:endParaRPr lang="en-US"/>
        </a:p>
      </dgm:t>
    </dgm:pt>
    <dgm:pt modelId="{A46AE4E6-9751-434A-BAE9-8B1E2AA1BDD7}" type="sibTrans" cxnId="{597EC5FF-1D13-479F-A1C8-BEC110F4B933}">
      <dgm:prSet/>
      <dgm:spPr/>
      <dgm:t>
        <a:bodyPr/>
        <a:lstStyle/>
        <a:p>
          <a:endParaRPr lang="en-US"/>
        </a:p>
      </dgm:t>
    </dgm:pt>
    <dgm:pt modelId="{1B70296B-7350-47F2-B8FE-52DCF3FCC11E}">
      <dgm:prSet phldrT="[Text]"/>
      <dgm:spPr>
        <a:solidFill>
          <a:srgbClr val="A2C4A8"/>
        </a:solidFill>
      </dgm:spPr>
      <dgm:t>
        <a:bodyPr/>
        <a:lstStyle/>
        <a:p>
          <a:r>
            <a:rPr lang="en-US" dirty="0" smtClean="0">
              <a:latin typeface="Letter-join Print Plus 3" panose="02000805000000020003" pitchFamily="50" charset="0"/>
            </a:rPr>
            <a:t>Physical Development</a:t>
          </a:r>
          <a:endParaRPr lang="en-US" dirty="0">
            <a:latin typeface="Letter-join Print Plus 3" panose="02000805000000020003" pitchFamily="50" charset="0"/>
          </a:endParaRPr>
        </a:p>
      </dgm:t>
    </dgm:pt>
    <dgm:pt modelId="{7FB82DB5-9DD7-498B-B245-4FEEC698744D}" type="parTrans" cxnId="{8C1F8FD2-6E55-4BF3-8021-C9375D1ECA3D}">
      <dgm:prSet/>
      <dgm:spPr/>
      <dgm:t>
        <a:bodyPr/>
        <a:lstStyle/>
        <a:p>
          <a:endParaRPr lang="en-US"/>
        </a:p>
      </dgm:t>
    </dgm:pt>
    <dgm:pt modelId="{31C94AC6-CC76-4A70-B018-1BC78BE434AF}" type="sibTrans" cxnId="{8C1F8FD2-6E55-4BF3-8021-C9375D1ECA3D}">
      <dgm:prSet/>
      <dgm:spPr/>
      <dgm:t>
        <a:bodyPr/>
        <a:lstStyle/>
        <a:p>
          <a:endParaRPr lang="en-US"/>
        </a:p>
      </dgm:t>
    </dgm:pt>
    <dgm:pt modelId="{0AB2541A-2508-4350-B004-81A0DEFB2D30}">
      <dgm:prSet phldrT="[Text]"/>
      <dgm:spPr>
        <a:solidFill>
          <a:srgbClr val="A2C4A8"/>
        </a:solidFill>
      </dgm:spPr>
      <dgm:t>
        <a:bodyPr/>
        <a:lstStyle/>
        <a:p>
          <a:r>
            <a:rPr lang="en-US" dirty="0" smtClean="0">
              <a:latin typeface="Letter-join Print Plus 3" panose="02000805000000020003" pitchFamily="50" charset="0"/>
            </a:rPr>
            <a:t>Communication and Language</a:t>
          </a:r>
          <a:endParaRPr lang="en-US" dirty="0">
            <a:latin typeface="Letter-join Print Plus 3" panose="02000805000000020003" pitchFamily="50" charset="0"/>
          </a:endParaRPr>
        </a:p>
      </dgm:t>
    </dgm:pt>
    <dgm:pt modelId="{033D6D8E-5647-44EA-9BB8-AA2EF5EFDBA0}" type="parTrans" cxnId="{E0A84369-FB07-4C96-92C9-329F5DB67C74}">
      <dgm:prSet/>
      <dgm:spPr/>
      <dgm:t>
        <a:bodyPr/>
        <a:lstStyle/>
        <a:p>
          <a:endParaRPr lang="en-US"/>
        </a:p>
      </dgm:t>
    </dgm:pt>
    <dgm:pt modelId="{3980BA8F-F26F-4DEE-9691-FC826E1F0CF4}" type="sibTrans" cxnId="{E0A84369-FB07-4C96-92C9-329F5DB67C74}">
      <dgm:prSet/>
      <dgm:spPr/>
      <dgm:t>
        <a:bodyPr/>
        <a:lstStyle/>
        <a:p>
          <a:endParaRPr lang="en-US"/>
        </a:p>
      </dgm:t>
    </dgm:pt>
    <dgm:pt modelId="{B61489C3-E4C1-4A2C-B8B4-C64939A4CCB2}">
      <dgm:prSet phldrT="[Text]"/>
      <dgm:spPr>
        <a:solidFill>
          <a:srgbClr val="A2C4A8"/>
        </a:solidFill>
      </dgm:spPr>
      <dgm:t>
        <a:bodyPr/>
        <a:lstStyle/>
        <a:p>
          <a:r>
            <a:rPr lang="en-US" dirty="0" smtClean="0">
              <a:latin typeface="Letter-join Print Plus 3" panose="02000805000000020003" pitchFamily="50" charset="0"/>
            </a:rPr>
            <a:t>Maths</a:t>
          </a:r>
          <a:endParaRPr lang="en-US" dirty="0">
            <a:latin typeface="Letter-join Print Plus 3" panose="02000805000000020003" pitchFamily="50" charset="0"/>
          </a:endParaRPr>
        </a:p>
      </dgm:t>
    </dgm:pt>
    <dgm:pt modelId="{3724AB7B-E2FC-4E39-88EB-71909B400DF1}" type="parTrans" cxnId="{C09CAE4B-36CA-4D16-BF93-218543E09C94}">
      <dgm:prSet/>
      <dgm:spPr/>
      <dgm:t>
        <a:bodyPr/>
        <a:lstStyle/>
        <a:p>
          <a:endParaRPr lang="en-US"/>
        </a:p>
      </dgm:t>
    </dgm:pt>
    <dgm:pt modelId="{2ED23193-D3FA-4A76-A7F1-69AF06490CA2}" type="sibTrans" cxnId="{C09CAE4B-36CA-4D16-BF93-218543E09C94}">
      <dgm:prSet/>
      <dgm:spPr/>
      <dgm:t>
        <a:bodyPr/>
        <a:lstStyle/>
        <a:p>
          <a:endParaRPr lang="en-US"/>
        </a:p>
      </dgm:t>
    </dgm:pt>
    <dgm:pt modelId="{C0B4C6BC-7617-42D6-B6EC-73B90D35900B}">
      <dgm:prSet phldrT="[Text]"/>
      <dgm:spPr>
        <a:solidFill>
          <a:srgbClr val="A2C4A8"/>
        </a:solidFill>
      </dgm:spPr>
      <dgm:t>
        <a:bodyPr/>
        <a:lstStyle/>
        <a:p>
          <a:r>
            <a:rPr lang="en-US" dirty="0" smtClean="0">
              <a:latin typeface="Letter-join Print Plus 3" panose="02000805000000020003" pitchFamily="50" charset="0"/>
            </a:rPr>
            <a:t>Understanding the World</a:t>
          </a:r>
          <a:endParaRPr lang="en-US" dirty="0">
            <a:latin typeface="Letter-join Print Plus 3" panose="02000805000000020003" pitchFamily="50" charset="0"/>
          </a:endParaRPr>
        </a:p>
      </dgm:t>
    </dgm:pt>
    <dgm:pt modelId="{C681A3B9-E6FA-4E96-8FFA-81AA2501C5D0}" type="parTrans" cxnId="{36140F01-14D0-4B06-BE65-66F5EB84384C}">
      <dgm:prSet/>
      <dgm:spPr/>
      <dgm:t>
        <a:bodyPr/>
        <a:lstStyle/>
        <a:p>
          <a:endParaRPr lang="en-US"/>
        </a:p>
      </dgm:t>
    </dgm:pt>
    <dgm:pt modelId="{3E5DC769-1A17-405F-B1B0-20008E94955E}" type="sibTrans" cxnId="{36140F01-14D0-4B06-BE65-66F5EB84384C}">
      <dgm:prSet/>
      <dgm:spPr/>
      <dgm:t>
        <a:bodyPr/>
        <a:lstStyle/>
        <a:p>
          <a:endParaRPr lang="en-US"/>
        </a:p>
      </dgm:t>
    </dgm:pt>
    <dgm:pt modelId="{54AFF560-E2D5-48BA-8EA8-0FD0190EC296}">
      <dgm:prSet phldrT="[Text]"/>
      <dgm:spPr>
        <a:solidFill>
          <a:srgbClr val="A2C4A8"/>
        </a:solidFill>
      </dgm:spPr>
      <dgm:t>
        <a:bodyPr/>
        <a:lstStyle/>
        <a:p>
          <a:r>
            <a:rPr lang="en-US" dirty="0" smtClean="0">
              <a:latin typeface="Letter-join Print Plus 3" panose="02000805000000020003" pitchFamily="50" charset="0"/>
            </a:rPr>
            <a:t>Expressive Arts and Design</a:t>
          </a:r>
          <a:endParaRPr lang="en-US" dirty="0">
            <a:latin typeface="Letter-join Print Plus 3" panose="02000805000000020003" pitchFamily="50" charset="0"/>
          </a:endParaRPr>
        </a:p>
      </dgm:t>
    </dgm:pt>
    <dgm:pt modelId="{81672619-635D-4220-86C0-92178DBEC6DB}" type="parTrans" cxnId="{E7D63586-5E5B-40F3-8490-42845DD76F85}">
      <dgm:prSet/>
      <dgm:spPr/>
      <dgm:t>
        <a:bodyPr/>
        <a:lstStyle/>
        <a:p>
          <a:endParaRPr lang="en-US"/>
        </a:p>
      </dgm:t>
    </dgm:pt>
    <dgm:pt modelId="{C2BBF212-4693-4867-B09B-E9BE2FDA9CC4}" type="sibTrans" cxnId="{E7D63586-5E5B-40F3-8490-42845DD76F85}">
      <dgm:prSet/>
      <dgm:spPr/>
      <dgm:t>
        <a:bodyPr/>
        <a:lstStyle/>
        <a:p>
          <a:endParaRPr lang="en-US"/>
        </a:p>
      </dgm:t>
    </dgm:pt>
    <dgm:pt modelId="{F32D341F-CEF9-4E06-98DB-C52F6E7468CD}" type="pres">
      <dgm:prSet presAssocID="{5B5D0C6C-2743-4046-BA07-60B4FB33F9F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2DABEB-8B47-4D65-8688-0D1FC34232D1}" type="pres">
      <dgm:prSet presAssocID="{1F86F320-6CC8-4535-855B-272ECAE7B80C}" presName="linNode" presStyleCnt="0"/>
      <dgm:spPr/>
    </dgm:pt>
    <dgm:pt modelId="{EBC864E1-D875-4D9C-AEE0-79B65B232A2A}" type="pres">
      <dgm:prSet presAssocID="{1F86F320-6CC8-4535-855B-272ECAE7B80C}" presName="parTx" presStyleLbl="revTx" presStyleIdx="0" presStyleCnt="2" custScaleX="12627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FB2F60-2CDA-4EBF-B679-C4537534DFBD}" type="pres">
      <dgm:prSet presAssocID="{1F86F320-6CC8-4535-855B-272ECAE7B80C}" presName="bracket" presStyleLbl="parChTrans1D1" presStyleIdx="0" presStyleCnt="2"/>
      <dgm:spPr>
        <a:ln>
          <a:solidFill>
            <a:srgbClr val="A2CE98"/>
          </a:solidFill>
        </a:ln>
      </dgm:spPr>
    </dgm:pt>
    <dgm:pt modelId="{9169CE3D-DD5D-44F8-9E99-2E4A9F3FA3F7}" type="pres">
      <dgm:prSet presAssocID="{1F86F320-6CC8-4535-855B-272ECAE7B80C}" presName="spH" presStyleCnt="0"/>
      <dgm:spPr/>
    </dgm:pt>
    <dgm:pt modelId="{D9CAFEDB-43C5-4056-A438-11E7DDDCF895}" type="pres">
      <dgm:prSet presAssocID="{1F86F320-6CC8-4535-855B-272ECAE7B80C}" presName="des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23E270-C8CD-49BC-A930-64C80601A22D}" type="pres">
      <dgm:prSet presAssocID="{883F5C1B-6E3C-4607-A818-DBB07F61BEF7}" presName="spV" presStyleCnt="0"/>
      <dgm:spPr/>
    </dgm:pt>
    <dgm:pt modelId="{9938A228-9E6B-40EA-BFAA-BDC27936C346}" type="pres">
      <dgm:prSet presAssocID="{DFC11296-6868-4EF3-935B-526B51C7574F}" presName="linNode" presStyleCnt="0"/>
      <dgm:spPr/>
    </dgm:pt>
    <dgm:pt modelId="{1835B317-1C60-4136-BA4F-275264511B2A}" type="pres">
      <dgm:prSet presAssocID="{DFC11296-6868-4EF3-935B-526B51C7574F}" presName="parTx" presStyleLbl="revTx" presStyleIdx="1" presStyleCnt="2" custScaleX="15903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49DFAB-0000-4B3C-99B1-D0AC608B7EFB}" type="pres">
      <dgm:prSet presAssocID="{DFC11296-6868-4EF3-935B-526B51C7574F}" presName="bracket" presStyleLbl="parChTrans1D1" presStyleIdx="1" presStyleCnt="2"/>
      <dgm:spPr>
        <a:ln>
          <a:solidFill>
            <a:srgbClr val="A2CE98"/>
          </a:solidFill>
        </a:ln>
      </dgm:spPr>
    </dgm:pt>
    <dgm:pt modelId="{3A4D8E71-9670-4206-96A9-189B23E4E731}" type="pres">
      <dgm:prSet presAssocID="{DFC11296-6868-4EF3-935B-526B51C7574F}" presName="spH" presStyleCnt="0"/>
      <dgm:spPr/>
    </dgm:pt>
    <dgm:pt modelId="{5503BCCC-5A80-4E2F-8C52-6F713FA37C13}" type="pres">
      <dgm:prSet presAssocID="{DFC11296-6868-4EF3-935B-526B51C7574F}" presName="des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57A8DC-05A8-4E32-BD9C-03BAC4ECEB3C}" type="presOf" srcId="{B61489C3-E4C1-4A2C-B8B4-C64939A4CCB2}" destId="{5503BCCC-5A80-4E2F-8C52-6F713FA37C13}" srcOrd="0" destOrd="1" presId="urn:diagrams.loki3.com/BracketList"/>
    <dgm:cxn modelId="{8C1F8FD2-6E55-4BF3-8021-C9375D1ECA3D}" srcId="{1F86F320-6CC8-4535-855B-272ECAE7B80C}" destId="{1B70296B-7350-47F2-B8FE-52DCF3FCC11E}" srcOrd="1" destOrd="0" parTransId="{7FB82DB5-9DD7-498B-B245-4FEEC698744D}" sibTransId="{31C94AC6-CC76-4A70-B018-1BC78BE434AF}"/>
    <dgm:cxn modelId="{4AD84932-13C2-4188-B9B0-3BD307D23B41}" type="presOf" srcId="{1F86F320-6CC8-4535-855B-272ECAE7B80C}" destId="{EBC864E1-D875-4D9C-AEE0-79B65B232A2A}" srcOrd="0" destOrd="0" presId="urn:diagrams.loki3.com/BracketList"/>
    <dgm:cxn modelId="{F3A37F03-3F87-4D7E-ABCE-82E36B6C401E}" srcId="{5B5D0C6C-2743-4046-BA07-60B4FB33F9FE}" destId="{1F86F320-6CC8-4535-855B-272ECAE7B80C}" srcOrd="0" destOrd="0" parTransId="{7444456C-5AFF-49D4-9C20-A05F758096DC}" sibTransId="{883F5C1B-6E3C-4607-A818-DBB07F61BEF7}"/>
    <dgm:cxn modelId="{36140F01-14D0-4B06-BE65-66F5EB84384C}" srcId="{DFC11296-6868-4EF3-935B-526B51C7574F}" destId="{C0B4C6BC-7617-42D6-B6EC-73B90D35900B}" srcOrd="2" destOrd="0" parTransId="{C681A3B9-E6FA-4E96-8FFA-81AA2501C5D0}" sibTransId="{3E5DC769-1A17-405F-B1B0-20008E94955E}"/>
    <dgm:cxn modelId="{182AD219-5BBC-4454-A366-4A04D57BCF54}" type="presOf" srcId="{1B70296B-7350-47F2-B8FE-52DCF3FCC11E}" destId="{D9CAFEDB-43C5-4056-A438-11E7DDDCF895}" srcOrd="0" destOrd="1" presId="urn:diagrams.loki3.com/BracketList"/>
    <dgm:cxn modelId="{C147A9BE-F9FB-4F9F-90F8-3264AED33331}" type="presOf" srcId="{667237A4-E83C-477D-AC18-F9DB1F42D665}" destId="{5503BCCC-5A80-4E2F-8C52-6F713FA37C13}" srcOrd="0" destOrd="0" presId="urn:diagrams.loki3.com/BracketList"/>
    <dgm:cxn modelId="{E0A84369-FB07-4C96-92C9-329F5DB67C74}" srcId="{1F86F320-6CC8-4535-855B-272ECAE7B80C}" destId="{0AB2541A-2508-4350-B004-81A0DEFB2D30}" srcOrd="2" destOrd="0" parTransId="{033D6D8E-5647-44EA-9BB8-AA2EF5EFDBA0}" sibTransId="{3980BA8F-F26F-4DEE-9691-FC826E1F0CF4}"/>
    <dgm:cxn modelId="{E668EAE4-B771-42C6-8678-616FAACECCE5}" srcId="{5B5D0C6C-2743-4046-BA07-60B4FB33F9FE}" destId="{DFC11296-6868-4EF3-935B-526B51C7574F}" srcOrd="1" destOrd="0" parTransId="{67B6D840-00F0-400B-933B-0BA6F7EF13C6}" sibTransId="{E728C92C-553A-4942-B6C3-7C1144F6A73E}"/>
    <dgm:cxn modelId="{7553F6CF-F509-4545-A14D-7BD279B0F7C6}" type="presOf" srcId="{DFC11296-6868-4EF3-935B-526B51C7574F}" destId="{1835B317-1C60-4136-BA4F-275264511B2A}" srcOrd="0" destOrd="0" presId="urn:diagrams.loki3.com/BracketList"/>
    <dgm:cxn modelId="{2636F0C6-93AB-4FB9-8D44-16BB0553A88F}" type="presOf" srcId="{5B5D0C6C-2743-4046-BA07-60B4FB33F9FE}" destId="{F32D341F-CEF9-4E06-98DB-C52F6E7468CD}" srcOrd="0" destOrd="0" presId="urn:diagrams.loki3.com/BracketList"/>
    <dgm:cxn modelId="{C09CAE4B-36CA-4D16-BF93-218543E09C94}" srcId="{DFC11296-6868-4EF3-935B-526B51C7574F}" destId="{B61489C3-E4C1-4A2C-B8B4-C64939A4CCB2}" srcOrd="1" destOrd="0" parTransId="{3724AB7B-E2FC-4E39-88EB-71909B400DF1}" sibTransId="{2ED23193-D3FA-4A76-A7F1-69AF06490CA2}"/>
    <dgm:cxn modelId="{D7ECB683-0D87-4C3A-916D-84017B91D79C}" srcId="{1F86F320-6CC8-4535-855B-272ECAE7B80C}" destId="{37DB9327-6A6A-4131-811A-FA2954D59C7E}" srcOrd="0" destOrd="0" parTransId="{9E91B006-0C68-4C2D-B9ED-B9F992BB7747}" sibTransId="{7DEF6A3F-F8FF-48B2-9BAB-95B9D368CA7D}"/>
    <dgm:cxn modelId="{E7D63586-5E5B-40F3-8490-42845DD76F85}" srcId="{DFC11296-6868-4EF3-935B-526B51C7574F}" destId="{54AFF560-E2D5-48BA-8EA8-0FD0190EC296}" srcOrd="3" destOrd="0" parTransId="{81672619-635D-4220-86C0-92178DBEC6DB}" sibTransId="{C2BBF212-4693-4867-B09B-E9BE2FDA9CC4}"/>
    <dgm:cxn modelId="{F120B780-570E-49EB-B23D-FDB712DB3194}" type="presOf" srcId="{C0B4C6BC-7617-42D6-B6EC-73B90D35900B}" destId="{5503BCCC-5A80-4E2F-8C52-6F713FA37C13}" srcOrd="0" destOrd="2" presId="urn:diagrams.loki3.com/BracketList"/>
    <dgm:cxn modelId="{5EAD9991-96E9-4AB1-A5DE-BB94029B38EB}" type="presOf" srcId="{0AB2541A-2508-4350-B004-81A0DEFB2D30}" destId="{D9CAFEDB-43C5-4056-A438-11E7DDDCF895}" srcOrd="0" destOrd="2" presId="urn:diagrams.loki3.com/BracketList"/>
    <dgm:cxn modelId="{F23FF719-F045-4936-B26D-D177FE2E23D6}" type="presOf" srcId="{37DB9327-6A6A-4131-811A-FA2954D59C7E}" destId="{D9CAFEDB-43C5-4056-A438-11E7DDDCF895}" srcOrd="0" destOrd="0" presId="urn:diagrams.loki3.com/BracketList"/>
    <dgm:cxn modelId="{597EC5FF-1D13-479F-A1C8-BEC110F4B933}" srcId="{DFC11296-6868-4EF3-935B-526B51C7574F}" destId="{667237A4-E83C-477D-AC18-F9DB1F42D665}" srcOrd="0" destOrd="0" parTransId="{03BBC4AE-6DD0-4FA4-8538-8CD402067515}" sibTransId="{A46AE4E6-9751-434A-BAE9-8B1E2AA1BDD7}"/>
    <dgm:cxn modelId="{95049E1C-FAEC-49F7-B542-A59832BC89EA}" type="presOf" srcId="{54AFF560-E2D5-48BA-8EA8-0FD0190EC296}" destId="{5503BCCC-5A80-4E2F-8C52-6F713FA37C13}" srcOrd="0" destOrd="3" presId="urn:diagrams.loki3.com/BracketList"/>
    <dgm:cxn modelId="{91C97573-FC0E-4A3C-BB07-317CDC4135CA}" type="presParOf" srcId="{F32D341F-CEF9-4E06-98DB-C52F6E7468CD}" destId="{142DABEB-8B47-4D65-8688-0D1FC34232D1}" srcOrd="0" destOrd="0" presId="urn:diagrams.loki3.com/BracketList"/>
    <dgm:cxn modelId="{8422402A-2AD5-4A1C-BB40-F5848F22FA27}" type="presParOf" srcId="{142DABEB-8B47-4D65-8688-0D1FC34232D1}" destId="{EBC864E1-D875-4D9C-AEE0-79B65B232A2A}" srcOrd="0" destOrd="0" presId="urn:diagrams.loki3.com/BracketList"/>
    <dgm:cxn modelId="{A0085201-EE5C-4B5A-9153-1456DAA1D355}" type="presParOf" srcId="{142DABEB-8B47-4D65-8688-0D1FC34232D1}" destId="{7DFB2F60-2CDA-4EBF-B679-C4537534DFBD}" srcOrd="1" destOrd="0" presId="urn:diagrams.loki3.com/BracketList"/>
    <dgm:cxn modelId="{38797935-C6CE-48CD-B988-5FAF12CE0E66}" type="presParOf" srcId="{142DABEB-8B47-4D65-8688-0D1FC34232D1}" destId="{9169CE3D-DD5D-44F8-9E99-2E4A9F3FA3F7}" srcOrd="2" destOrd="0" presId="urn:diagrams.loki3.com/BracketList"/>
    <dgm:cxn modelId="{C321349C-3F80-48D8-9663-455B6B9C95C0}" type="presParOf" srcId="{142DABEB-8B47-4D65-8688-0D1FC34232D1}" destId="{D9CAFEDB-43C5-4056-A438-11E7DDDCF895}" srcOrd="3" destOrd="0" presId="urn:diagrams.loki3.com/BracketList"/>
    <dgm:cxn modelId="{FBA7A0F7-2C5D-460E-8D1E-2DB846F246AC}" type="presParOf" srcId="{F32D341F-CEF9-4E06-98DB-C52F6E7468CD}" destId="{1623E270-C8CD-49BC-A930-64C80601A22D}" srcOrd="1" destOrd="0" presId="urn:diagrams.loki3.com/BracketList"/>
    <dgm:cxn modelId="{B997E800-B240-4ACC-8033-53C6ACB33DE0}" type="presParOf" srcId="{F32D341F-CEF9-4E06-98DB-C52F6E7468CD}" destId="{9938A228-9E6B-40EA-BFAA-BDC27936C346}" srcOrd="2" destOrd="0" presId="urn:diagrams.loki3.com/BracketList"/>
    <dgm:cxn modelId="{DCE5950A-EA6C-4380-BF9F-778DA16D259F}" type="presParOf" srcId="{9938A228-9E6B-40EA-BFAA-BDC27936C346}" destId="{1835B317-1C60-4136-BA4F-275264511B2A}" srcOrd="0" destOrd="0" presId="urn:diagrams.loki3.com/BracketList"/>
    <dgm:cxn modelId="{896FBDC5-28E3-46F4-9A4E-2FEC0F8FABD6}" type="presParOf" srcId="{9938A228-9E6B-40EA-BFAA-BDC27936C346}" destId="{C149DFAB-0000-4B3C-99B1-D0AC608B7EFB}" srcOrd="1" destOrd="0" presId="urn:diagrams.loki3.com/BracketList"/>
    <dgm:cxn modelId="{92001B30-C1F9-4964-B3AB-8E3DBB43125F}" type="presParOf" srcId="{9938A228-9E6B-40EA-BFAA-BDC27936C346}" destId="{3A4D8E71-9670-4206-96A9-189B23E4E731}" srcOrd="2" destOrd="0" presId="urn:diagrams.loki3.com/BracketList"/>
    <dgm:cxn modelId="{09A06E21-93A9-4126-A9A9-A11992DA03A3}" type="presParOf" srcId="{9938A228-9E6B-40EA-BFAA-BDC27936C346}" destId="{5503BCCC-5A80-4E2F-8C52-6F713FA37C13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F0D70A-8049-49A9-9DE2-03C352DCFA4C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DFE9F2-56E3-4B66-9D3D-4403C78E5D34}">
      <dgm:prSet phldrT="[Text]" custT="1"/>
      <dgm:spPr>
        <a:solidFill>
          <a:srgbClr val="A2C4A8"/>
        </a:solidFill>
      </dgm:spPr>
      <dgm:t>
        <a:bodyPr/>
        <a:lstStyle/>
        <a:p>
          <a:r>
            <a:rPr lang="en-US" sz="1600" b="1" dirty="0" smtClean="0">
              <a:latin typeface="Letter-join Print Plus 3" panose="02000805000000020003" pitchFamily="50" charset="0"/>
            </a:rPr>
            <a:t>Personal, Social and Emotional Development</a:t>
          </a:r>
        </a:p>
        <a:p>
          <a:r>
            <a:rPr lang="en-US" sz="1200" dirty="0" smtClean="0">
              <a:latin typeface="Letter-join Print Plus 3" panose="02000805000000020003" pitchFamily="50" charset="0"/>
            </a:rPr>
            <a:t>Self-regulation, managing self &amp; building relationships</a:t>
          </a:r>
        </a:p>
      </dgm:t>
    </dgm:pt>
    <dgm:pt modelId="{CB45787D-824F-46A6-8143-2523ED74D669}" type="parTrans" cxnId="{B6749083-D0FC-4B4C-B4EC-FAB704F45F17}">
      <dgm:prSet/>
      <dgm:spPr/>
      <dgm:t>
        <a:bodyPr/>
        <a:lstStyle/>
        <a:p>
          <a:endParaRPr lang="en-US"/>
        </a:p>
      </dgm:t>
    </dgm:pt>
    <dgm:pt modelId="{1125A875-0597-48F9-8962-5A4913BB5B74}" type="sibTrans" cxnId="{B6749083-D0FC-4B4C-B4EC-FAB704F45F17}">
      <dgm:prSet/>
      <dgm:spPr/>
      <dgm:t>
        <a:bodyPr/>
        <a:lstStyle/>
        <a:p>
          <a:endParaRPr lang="en-US"/>
        </a:p>
      </dgm:t>
    </dgm:pt>
    <dgm:pt modelId="{A8F4490C-2F84-43C6-BCBD-EF0817E9CB91}">
      <dgm:prSet phldrT="[Text]" custT="1"/>
      <dgm:spPr>
        <a:solidFill>
          <a:srgbClr val="A2C4A8"/>
        </a:solidFill>
      </dgm:spPr>
      <dgm:t>
        <a:bodyPr/>
        <a:lstStyle/>
        <a:p>
          <a:r>
            <a:rPr lang="en-US" sz="1800" b="1" dirty="0" smtClean="0">
              <a:latin typeface="Letter-join Print Plus 3" panose="02000805000000020003" pitchFamily="50" charset="0"/>
            </a:rPr>
            <a:t>Communication and Language</a:t>
          </a:r>
        </a:p>
        <a:p>
          <a:r>
            <a:rPr lang="en-US" sz="1400" dirty="0" smtClean="0">
              <a:latin typeface="Letter-join Print Plus 3" panose="02000805000000020003" pitchFamily="50" charset="0"/>
            </a:rPr>
            <a:t>Listening, attention and understanding &amp; speaking</a:t>
          </a:r>
          <a:endParaRPr lang="en-US" sz="1400" dirty="0">
            <a:latin typeface="Letter-join Print Plus 3" panose="02000805000000020003" pitchFamily="50" charset="0"/>
          </a:endParaRPr>
        </a:p>
      </dgm:t>
    </dgm:pt>
    <dgm:pt modelId="{F40138A9-9138-4265-99D1-2DFE4143F029}" type="parTrans" cxnId="{958563C6-6209-4291-9004-2B9DECB4A542}">
      <dgm:prSet/>
      <dgm:spPr/>
      <dgm:t>
        <a:bodyPr/>
        <a:lstStyle/>
        <a:p>
          <a:endParaRPr lang="en-US"/>
        </a:p>
      </dgm:t>
    </dgm:pt>
    <dgm:pt modelId="{010294E6-BC14-4D7F-AB5B-0DFF550AA11C}" type="sibTrans" cxnId="{958563C6-6209-4291-9004-2B9DECB4A542}">
      <dgm:prSet/>
      <dgm:spPr/>
      <dgm:t>
        <a:bodyPr/>
        <a:lstStyle/>
        <a:p>
          <a:endParaRPr lang="en-US"/>
        </a:p>
      </dgm:t>
    </dgm:pt>
    <dgm:pt modelId="{303F3EDC-47E9-494E-810F-FD2084BC240B}">
      <dgm:prSet custT="1"/>
      <dgm:spPr>
        <a:solidFill>
          <a:srgbClr val="A2C4A8"/>
        </a:solidFill>
      </dgm:spPr>
      <dgm:t>
        <a:bodyPr/>
        <a:lstStyle/>
        <a:p>
          <a:r>
            <a:rPr lang="en-US" sz="1800" b="1" dirty="0" smtClean="0">
              <a:latin typeface="Letter-join Print Plus 3" panose="02000805000000020003" pitchFamily="50" charset="0"/>
            </a:rPr>
            <a:t>Physical Development</a:t>
          </a:r>
        </a:p>
        <a:p>
          <a:r>
            <a:rPr lang="en-US" sz="1400" dirty="0" smtClean="0">
              <a:latin typeface="Letter-join Print Plus 3" panose="02000805000000020003" pitchFamily="50" charset="0"/>
            </a:rPr>
            <a:t>Gross motor skills &amp; fine motor skills</a:t>
          </a:r>
          <a:endParaRPr lang="en-US" sz="1400" dirty="0">
            <a:latin typeface="Letter-join Print Plus 3" panose="02000805000000020003" pitchFamily="50" charset="0"/>
          </a:endParaRPr>
        </a:p>
      </dgm:t>
    </dgm:pt>
    <dgm:pt modelId="{B585A084-4989-4326-ABB4-B9D9D72A1230}" type="parTrans" cxnId="{0A286938-060C-452E-9AAE-7650181D8D62}">
      <dgm:prSet/>
      <dgm:spPr/>
      <dgm:t>
        <a:bodyPr/>
        <a:lstStyle/>
        <a:p>
          <a:endParaRPr lang="en-US"/>
        </a:p>
      </dgm:t>
    </dgm:pt>
    <dgm:pt modelId="{2C0244F3-105B-42F3-BEC4-60A68E65AFAF}" type="sibTrans" cxnId="{0A286938-060C-452E-9AAE-7650181D8D62}">
      <dgm:prSet/>
      <dgm:spPr/>
      <dgm:t>
        <a:bodyPr/>
        <a:lstStyle/>
        <a:p>
          <a:endParaRPr lang="en-US"/>
        </a:p>
      </dgm:t>
    </dgm:pt>
    <dgm:pt modelId="{A624749B-66E7-4AFD-82BA-A5C810574925}" type="pres">
      <dgm:prSet presAssocID="{7BF0D70A-8049-49A9-9DE2-03C352DCFA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C35E47-82CA-4958-9D4B-A2A192F73A90}" type="pres">
      <dgm:prSet presAssocID="{FADFE9F2-56E3-4B66-9D3D-4403C78E5D34}" presName="composite" presStyleCnt="0"/>
      <dgm:spPr/>
    </dgm:pt>
    <dgm:pt modelId="{E24D2077-26ED-4B1D-A75F-B0BCC27E3395}" type="pres">
      <dgm:prSet presAssocID="{FADFE9F2-56E3-4B66-9D3D-4403C78E5D34}" presName="rect1" presStyleLbl="bgImgPlace1" presStyleIdx="0" presStyleCnt="3" custAng="5400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D7910E1B-5B0F-42FB-9018-97783B40BAEC}" type="pres">
      <dgm:prSet presAssocID="{FADFE9F2-56E3-4B66-9D3D-4403C78E5D34}" presName="wedgeRectCallout1" presStyleLbl="node1" presStyleIdx="0" presStyleCnt="3" custScaleY="146762" custLinFactNeighborY="226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DA8EAF-0381-4FE4-BC87-56CB55EB21A5}" type="pres">
      <dgm:prSet presAssocID="{1125A875-0597-48F9-8962-5A4913BB5B74}" presName="sibTrans" presStyleCnt="0"/>
      <dgm:spPr/>
    </dgm:pt>
    <dgm:pt modelId="{9FBC2FC6-CAC6-4B8F-9EB6-9B7562A4591D}" type="pres">
      <dgm:prSet presAssocID="{303F3EDC-47E9-494E-810F-FD2084BC240B}" presName="composite" presStyleCnt="0"/>
      <dgm:spPr/>
    </dgm:pt>
    <dgm:pt modelId="{4071AD22-ECC7-4AFF-9F26-5FC362B43A54}" type="pres">
      <dgm:prSet presAssocID="{303F3EDC-47E9-494E-810F-FD2084BC240B}" presName="rect1" presStyleLbl="bgImgPlace1" presStyleIdx="1" presStyleCnt="3" custAng="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678A73EF-23BD-4123-8BED-CBC59E4BA822}" type="pres">
      <dgm:prSet presAssocID="{303F3EDC-47E9-494E-810F-FD2084BC240B}" presName="wedgeRectCallout1" presStyleLbl="node1" presStyleIdx="1" presStyleCnt="3" custScaleX="115300" custScaleY="160892" custLinFactNeighborX="-3662" custLinFactNeighborY="371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1126F8-D503-45D1-BFF6-0D52856EC7C0}" type="pres">
      <dgm:prSet presAssocID="{2C0244F3-105B-42F3-BEC4-60A68E65AFAF}" presName="sibTrans" presStyleCnt="0"/>
      <dgm:spPr/>
    </dgm:pt>
    <dgm:pt modelId="{42342864-0DDC-48C4-928E-002AA3C5E3BE}" type="pres">
      <dgm:prSet presAssocID="{A8F4490C-2F84-43C6-BCBD-EF0817E9CB91}" presName="composite" presStyleCnt="0"/>
      <dgm:spPr/>
    </dgm:pt>
    <dgm:pt modelId="{E53C1C94-5228-4BE3-A3DD-92A3709ADA8E}" type="pres">
      <dgm:prSet presAssocID="{A8F4490C-2F84-43C6-BCBD-EF0817E9CB91}" presName="rect1" presStyleLbl="bgImgPlace1" presStyleIdx="2" presStyleCnt="3" custAng="54000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832021D9-429E-4DD3-81A1-0F78E8BEB658}" type="pres">
      <dgm:prSet presAssocID="{A8F4490C-2F84-43C6-BCBD-EF0817E9CB91}" presName="wedgeRectCallout1" presStyleLbl="node1" presStyleIdx="2" presStyleCnt="3" custScaleY="168649" custLinFactNeighborX="34" custLinFactNeighborY="417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43133B-7407-4DE3-A16F-38985DF2D832}" type="presOf" srcId="{7BF0D70A-8049-49A9-9DE2-03C352DCFA4C}" destId="{A624749B-66E7-4AFD-82BA-A5C810574925}" srcOrd="0" destOrd="0" presId="urn:microsoft.com/office/officeart/2008/layout/BendingPictureCaptionList"/>
    <dgm:cxn modelId="{BCAE39EF-FEBE-457B-A27E-FF055746C896}" type="presOf" srcId="{A8F4490C-2F84-43C6-BCBD-EF0817E9CB91}" destId="{832021D9-429E-4DD3-81A1-0F78E8BEB658}" srcOrd="0" destOrd="0" presId="urn:microsoft.com/office/officeart/2008/layout/BendingPictureCaptionList"/>
    <dgm:cxn modelId="{B6749083-D0FC-4B4C-B4EC-FAB704F45F17}" srcId="{7BF0D70A-8049-49A9-9DE2-03C352DCFA4C}" destId="{FADFE9F2-56E3-4B66-9D3D-4403C78E5D34}" srcOrd="0" destOrd="0" parTransId="{CB45787D-824F-46A6-8143-2523ED74D669}" sibTransId="{1125A875-0597-48F9-8962-5A4913BB5B74}"/>
    <dgm:cxn modelId="{0A286938-060C-452E-9AAE-7650181D8D62}" srcId="{7BF0D70A-8049-49A9-9DE2-03C352DCFA4C}" destId="{303F3EDC-47E9-494E-810F-FD2084BC240B}" srcOrd="1" destOrd="0" parTransId="{B585A084-4989-4326-ABB4-B9D9D72A1230}" sibTransId="{2C0244F3-105B-42F3-BEC4-60A68E65AFAF}"/>
    <dgm:cxn modelId="{958563C6-6209-4291-9004-2B9DECB4A542}" srcId="{7BF0D70A-8049-49A9-9DE2-03C352DCFA4C}" destId="{A8F4490C-2F84-43C6-BCBD-EF0817E9CB91}" srcOrd="2" destOrd="0" parTransId="{F40138A9-9138-4265-99D1-2DFE4143F029}" sibTransId="{010294E6-BC14-4D7F-AB5B-0DFF550AA11C}"/>
    <dgm:cxn modelId="{D002076B-09E3-470A-AB61-916CE2B897AA}" type="presOf" srcId="{FADFE9F2-56E3-4B66-9D3D-4403C78E5D34}" destId="{D7910E1B-5B0F-42FB-9018-97783B40BAEC}" srcOrd="0" destOrd="0" presId="urn:microsoft.com/office/officeart/2008/layout/BendingPictureCaptionList"/>
    <dgm:cxn modelId="{C0BAACDD-1527-45E5-BDE6-BC9AC6E23453}" type="presOf" srcId="{303F3EDC-47E9-494E-810F-FD2084BC240B}" destId="{678A73EF-23BD-4123-8BED-CBC59E4BA822}" srcOrd="0" destOrd="0" presId="urn:microsoft.com/office/officeart/2008/layout/BendingPictureCaptionList"/>
    <dgm:cxn modelId="{1EF2AF67-BB5F-4D66-9BB4-BDD7E549ED78}" type="presParOf" srcId="{A624749B-66E7-4AFD-82BA-A5C810574925}" destId="{CCC35E47-82CA-4958-9D4B-A2A192F73A90}" srcOrd="0" destOrd="0" presId="urn:microsoft.com/office/officeart/2008/layout/BendingPictureCaptionList"/>
    <dgm:cxn modelId="{0F63A2A0-CD63-4FC2-B7B6-2EDE9B5CF904}" type="presParOf" srcId="{CCC35E47-82CA-4958-9D4B-A2A192F73A90}" destId="{E24D2077-26ED-4B1D-A75F-B0BCC27E3395}" srcOrd="0" destOrd="0" presId="urn:microsoft.com/office/officeart/2008/layout/BendingPictureCaptionList"/>
    <dgm:cxn modelId="{35860DC1-2EB5-4F75-9769-523C00597168}" type="presParOf" srcId="{CCC35E47-82CA-4958-9D4B-A2A192F73A90}" destId="{D7910E1B-5B0F-42FB-9018-97783B40BAEC}" srcOrd="1" destOrd="0" presId="urn:microsoft.com/office/officeart/2008/layout/BendingPictureCaptionList"/>
    <dgm:cxn modelId="{C0AD4C68-359B-4DC8-B8C1-2871DC3A519C}" type="presParOf" srcId="{A624749B-66E7-4AFD-82BA-A5C810574925}" destId="{6BDA8EAF-0381-4FE4-BC87-56CB55EB21A5}" srcOrd="1" destOrd="0" presId="urn:microsoft.com/office/officeart/2008/layout/BendingPictureCaptionList"/>
    <dgm:cxn modelId="{CBF3B375-5F3A-4FDB-99A3-5F8FFD1614BD}" type="presParOf" srcId="{A624749B-66E7-4AFD-82BA-A5C810574925}" destId="{9FBC2FC6-CAC6-4B8F-9EB6-9B7562A4591D}" srcOrd="2" destOrd="0" presId="urn:microsoft.com/office/officeart/2008/layout/BendingPictureCaptionList"/>
    <dgm:cxn modelId="{28C3001D-1164-40FC-9A01-BE77FE7B301A}" type="presParOf" srcId="{9FBC2FC6-CAC6-4B8F-9EB6-9B7562A4591D}" destId="{4071AD22-ECC7-4AFF-9F26-5FC362B43A54}" srcOrd="0" destOrd="0" presId="urn:microsoft.com/office/officeart/2008/layout/BendingPictureCaptionList"/>
    <dgm:cxn modelId="{9A466D69-3CDB-423D-80F7-CB0407F3E4F2}" type="presParOf" srcId="{9FBC2FC6-CAC6-4B8F-9EB6-9B7562A4591D}" destId="{678A73EF-23BD-4123-8BED-CBC59E4BA822}" srcOrd="1" destOrd="0" presId="urn:microsoft.com/office/officeart/2008/layout/BendingPictureCaptionList"/>
    <dgm:cxn modelId="{32FAF1CB-19F9-4599-804C-E89D9CCFC94B}" type="presParOf" srcId="{A624749B-66E7-4AFD-82BA-A5C810574925}" destId="{CE1126F8-D503-45D1-BFF6-0D52856EC7C0}" srcOrd="3" destOrd="0" presId="urn:microsoft.com/office/officeart/2008/layout/BendingPictureCaptionList"/>
    <dgm:cxn modelId="{F438A023-C5CD-4CC7-AE57-EF675F3DEEA8}" type="presParOf" srcId="{A624749B-66E7-4AFD-82BA-A5C810574925}" destId="{42342864-0DDC-48C4-928E-002AA3C5E3BE}" srcOrd="4" destOrd="0" presId="urn:microsoft.com/office/officeart/2008/layout/BendingPictureCaptionList"/>
    <dgm:cxn modelId="{49780CA4-B443-4839-9426-2C1A3A532656}" type="presParOf" srcId="{42342864-0DDC-48C4-928E-002AA3C5E3BE}" destId="{E53C1C94-5228-4BE3-A3DD-92A3709ADA8E}" srcOrd="0" destOrd="0" presId="urn:microsoft.com/office/officeart/2008/layout/BendingPictureCaptionList"/>
    <dgm:cxn modelId="{109C4141-F4F4-4C09-A545-CF3AEFF49166}" type="presParOf" srcId="{42342864-0DDC-48C4-928E-002AA3C5E3BE}" destId="{832021D9-429E-4DD3-81A1-0F78E8BEB65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BF0D70A-8049-49A9-9DE2-03C352DCFA4C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DFE9F2-56E3-4B66-9D3D-4403C78E5D34}">
      <dgm:prSet phldrT="[Text]" custT="1"/>
      <dgm:spPr>
        <a:solidFill>
          <a:srgbClr val="A2C4A8"/>
        </a:solidFill>
      </dgm:spPr>
      <dgm:t>
        <a:bodyPr/>
        <a:lstStyle/>
        <a:p>
          <a:r>
            <a:rPr lang="en-US" sz="1800" b="1" dirty="0" smtClean="0">
              <a:latin typeface="Letter-join Print Plus 3" panose="02000805000000020003" pitchFamily="50" charset="0"/>
            </a:rPr>
            <a:t>Literacy</a:t>
          </a:r>
        </a:p>
        <a:p>
          <a:r>
            <a:rPr lang="en-US" sz="1400" dirty="0" smtClean="0">
              <a:latin typeface="Letter-join Print Plus 3" panose="02000805000000020003" pitchFamily="50" charset="0"/>
            </a:rPr>
            <a:t>Comprehension, word reading &amp; writing</a:t>
          </a:r>
        </a:p>
      </dgm:t>
    </dgm:pt>
    <dgm:pt modelId="{CB45787D-824F-46A6-8143-2523ED74D669}" type="parTrans" cxnId="{B6749083-D0FC-4B4C-B4EC-FAB704F45F17}">
      <dgm:prSet/>
      <dgm:spPr/>
      <dgm:t>
        <a:bodyPr/>
        <a:lstStyle/>
        <a:p>
          <a:endParaRPr lang="en-US"/>
        </a:p>
      </dgm:t>
    </dgm:pt>
    <dgm:pt modelId="{1125A875-0597-48F9-8962-5A4913BB5B74}" type="sibTrans" cxnId="{B6749083-D0FC-4B4C-B4EC-FAB704F45F17}">
      <dgm:prSet/>
      <dgm:spPr/>
      <dgm:t>
        <a:bodyPr/>
        <a:lstStyle/>
        <a:p>
          <a:endParaRPr lang="en-US"/>
        </a:p>
      </dgm:t>
    </dgm:pt>
    <dgm:pt modelId="{A8F4490C-2F84-43C6-BCBD-EF0817E9CB91}">
      <dgm:prSet phldrT="[Text]" custT="1"/>
      <dgm:spPr>
        <a:solidFill>
          <a:srgbClr val="A2C4A8"/>
        </a:solidFill>
      </dgm:spPr>
      <dgm:t>
        <a:bodyPr/>
        <a:lstStyle/>
        <a:p>
          <a:r>
            <a:rPr lang="en-US" sz="1800" b="1" dirty="0" smtClean="0">
              <a:latin typeface="Letter-join Print Plus 3" panose="02000805000000020003" pitchFamily="50" charset="0"/>
            </a:rPr>
            <a:t>Understanding the World</a:t>
          </a:r>
        </a:p>
        <a:p>
          <a:r>
            <a:rPr lang="en-US" sz="1400" dirty="0" smtClean="0">
              <a:latin typeface="Letter-join Print Plus 3" panose="02000805000000020003" pitchFamily="50" charset="0"/>
            </a:rPr>
            <a:t>Past and present, the natural world &amp; people, culture and communities</a:t>
          </a:r>
          <a:endParaRPr lang="en-US" sz="1400" dirty="0">
            <a:latin typeface="Letter-join Print Plus 3" panose="02000805000000020003" pitchFamily="50" charset="0"/>
          </a:endParaRPr>
        </a:p>
      </dgm:t>
    </dgm:pt>
    <dgm:pt modelId="{F40138A9-9138-4265-99D1-2DFE4143F029}" type="parTrans" cxnId="{958563C6-6209-4291-9004-2B9DECB4A542}">
      <dgm:prSet/>
      <dgm:spPr/>
      <dgm:t>
        <a:bodyPr/>
        <a:lstStyle/>
        <a:p>
          <a:endParaRPr lang="en-US"/>
        </a:p>
      </dgm:t>
    </dgm:pt>
    <dgm:pt modelId="{010294E6-BC14-4D7F-AB5B-0DFF550AA11C}" type="sibTrans" cxnId="{958563C6-6209-4291-9004-2B9DECB4A542}">
      <dgm:prSet/>
      <dgm:spPr/>
      <dgm:t>
        <a:bodyPr/>
        <a:lstStyle/>
        <a:p>
          <a:endParaRPr lang="en-US"/>
        </a:p>
      </dgm:t>
    </dgm:pt>
    <dgm:pt modelId="{4865E5F5-E4E1-4F7D-B3BC-C789533C7DA7}">
      <dgm:prSet phldrT="[Text]" custT="1"/>
      <dgm:spPr>
        <a:solidFill>
          <a:srgbClr val="A2C4A8"/>
        </a:solidFill>
      </dgm:spPr>
      <dgm:t>
        <a:bodyPr/>
        <a:lstStyle/>
        <a:p>
          <a:r>
            <a:rPr lang="en-US" sz="1800" b="1" dirty="0" smtClean="0">
              <a:latin typeface="Letter-join Print Plus 3" panose="02000805000000020003" pitchFamily="50" charset="0"/>
            </a:rPr>
            <a:t>Expressive Arts and Design</a:t>
          </a:r>
        </a:p>
        <a:p>
          <a:r>
            <a:rPr lang="en-US" sz="1400" dirty="0" smtClean="0">
              <a:latin typeface="Letter-join Print Plus 3" panose="02000805000000020003" pitchFamily="50" charset="0"/>
            </a:rPr>
            <a:t>Creating with materials &amp; being imaginative and expressive</a:t>
          </a:r>
          <a:endParaRPr lang="en-US" sz="1400" dirty="0">
            <a:latin typeface="Letter-join Print Plus 3" panose="02000805000000020003" pitchFamily="50" charset="0"/>
          </a:endParaRPr>
        </a:p>
      </dgm:t>
    </dgm:pt>
    <dgm:pt modelId="{74FC9CDF-F6F5-406E-AA75-67155A963623}" type="parTrans" cxnId="{64C9EA25-4D67-477A-B3F5-41081354C6C6}">
      <dgm:prSet/>
      <dgm:spPr/>
      <dgm:t>
        <a:bodyPr/>
        <a:lstStyle/>
        <a:p>
          <a:endParaRPr lang="en-US"/>
        </a:p>
      </dgm:t>
    </dgm:pt>
    <dgm:pt modelId="{1EAD3DC4-82B6-4A28-B2AE-F40F737A97E4}" type="sibTrans" cxnId="{64C9EA25-4D67-477A-B3F5-41081354C6C6}">
      <dgm:prSet/>
      <dgm:spPr/>
      <dgm:t>
        <a:bodyPr/>
        <a:lstStyle/>
        <a:p>
          <a:endParaRPr lang="en-US"/>
        </a:p>
      </dgm:t>
    </dgm:pt>
    <dgm:pt modelId="{303F3EDC-47E9-494E-810F-FD2084BC240B}">
      <dgm:prSet custT="1"/>
      <dgm:spPr>
        <a:solidFill>
          <a:srgbClr val="A2C4A8"/>
        </a:solidFill>
      </dgm:spPr>
      <dgm:t>
        <a:bodyPr/>
        <a:lstStyle/>
        <a:p>
          <a:r>
            <a:rPr lang="en-US" sz="1800" b="1" dirty="0" smtClean="0">
              <a:latin typeface="Letter-join Print Plus 3" panose="02000805000000020003" pitchFamily="50" charset="0"/>
            </a:rPr>
            <a:t>Maths</a:t>
          </a:r>
        </a:p>
        <a:p>
          <a:r>
            <a:rPr lang="en-US" sz="1400" dirty="0" smtClean="0">
              <a:latin typeface="Letter-join Print Plus 3" panose="02000805000000020003" pitchFamily="50" charset="0"/>
            </a:rPr>
            <a:t>Number &amp; numerical patterns</a:t>
          </a:r>
          <a:endParaRPr lang="en-US" sz="1400" dirty="0">
            <a:latin typeface="Letter-join Print Plus 3" panose="02000805000000020003" pitchFamily="50" charset="0"/>
          </a:endParaRPr>
        </a:p>
      </dgm:t>
    </dgm:pt>
    <dgm:pt modelId="{B585A084-4989-4326-ABB4-B9D9D72A1230}" type="parTrans" cxnId="{0A286938-060C-452E-9AAE-7650181D8D62}">
      <dgm:prSet/>
      <dgm:spPr/>
      <dgm:t>
        <a:bodyPr/>
        <a:lstStyle/>
        <a:p>
          <a:endParaRPr lang="en-US"/>
        </a:p>
      </dgm:t>
    </dgm:pt>
    <dgm:pt modelId="{2C0244F3-105B-42F3-BEC4-60A68E65AFAF}" type="sibTrans" cxnId="{0A286938-060C-452E-9AAE-7650181D8D62}">
      <dgm:prSet/>
      <dgm:spPr/>
      <dgm:t>
        <a:bodyPr/>
        <a:lstStyle/>
        <a:p>
          <a:endParaRPr lang="en-US"/>
        </a:p>
      </dgm:t>
    </dgm:pt>
    <dgm:pt modelId="{A624749B-66E7-4AFD-82BA-A5C810574925}" type="pres">
      <dgm:prSet presAssocID="{7BF0D70A-8049-49A9-9DE2-03C352DCFA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C35E47-82CA-4958-9D4B-A2A192F73A90}" type="pres">
      <dgm:prSet presAssocID="{FADFE9F2-56E3-4B66-9D3D-4403C78E5D34}" presName="composite" presStyleCnt="0"/>
      <dgm:spPr/>
    </dgm:pt>
    <dgm:pt modelId="{E24D2077-26ED-4B1D-A75F-B0BCC27E3395}" type="pres">
      <dgm:prSet presAssocID="{FADFE9F2-56E3-4B66-9D3D-4403C78E5D34}" presName="rect1" presStyleLbl="bgImgPlace1" presStyleIdx="0" presStyleCnt="4" custAng="5400000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t="-5650" r="-3000"/>
          </a:stretch>
        </a:blipFill>
      </dgm:spPr>
    </dgm:pt>
    <dgm:pt modelId="{D7910E1B-5B0F-42FB-9018-97783B40BAEC}" type="pres">
      <dgm:prSet presAssocID="{FADFE9F2-56E3-4B66-9D3D-4403C78E5D34}" presName="wedgeRectCallout1" presStyleLbl="node1" presStyleIdx="0" presStyleCnt="4" custScaleY="146762" custLinFactNeighborY="226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DA8EAF-0381-4FE4-BC87-56CB55EB21A5}" type="pres">
      <dgm:prSet presAssocID="{1125A875-0597-48F9-8962-5A4913BB5B74}" presName="sibTrans" presStyleCnt="0"/>
      <dgm:spPr/>
    </dgm:pt>
    <dgm:pt modelId="{9FBC2FC6-CAC6-4B8F-9EB6-9B7562A4591D}" type="pres">
      <dgm:prSet presAssocID="{303F3EDC-47E9-494E-810F-FD2084BC240B}" presName="composite" presStyleCnt="0"/>
      <dgm:spPr/>
    </dgm:pt>
    <dgm:pt modelId="{4071AD22-ECC7-4AFF-9F26-5FC362B43A54}" type="pres">
      <dgm:prSet presAssocID="{303F3EDC-47E9-494E-810F-FD2084BC240B}" presName="rect1" presStyleLbl="bgImgPlace1" presStyleIdx="1" presStyleCnt="4" custAng="540000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678A73EF-23BD-4123-8BED-CBC59E4BA822}" type="pres">
      <dgm:prSet presAssocID="{303F3EDC-47E9-494E-810F-FD2084BC240B}" presName="wedgeRectCallout1" presStyleLbl="node1" presStyleIdx="1" presStyleCnt="4" custScaleY="160892" custLinFactNeighborX="-445" custLinFactNeighborY="310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1126F8-D503-45D1-BFF6-0D52856EC7C0}" type="pres">
      <dgm:prSet presAssocID="{2C0244F3-105B-42F3-BEC4-60A68E65AFAF}" presName="sibTrans" presStyleCnt="0"/>
      <dgm:spPr/>
    </dgm:pt>
    <dgm:pt modelId="{42342864-0DDC-48C4-928E-002AA3C5E3BE}" type="pres">
      <dgm:prSet presAssocID="{A8F4490C-2F84-43C6-BCBD-EF0817E9CB91}" presName="composite" presStyleCnt="0"/>
      <dgm:spPr/>
    </dgm:pt>
    <dgm:pt modelId="{E53C1C94-5228-4BE3-A3DD-92A3709ADA8E}" type="pres">
      <dgm:prSet presAssocID="{A8F4490C-2F84-43C6-BCBD-EF0817E9CB91}" presName="rect1" presStyleLbl="bgImgPlace1" presStyleIdx="2" presStyleCnt="4" custAng="54000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832021D9-429E-4DD3-81A1-0F78E8BEB658}" type="pres">
      <dgm:prSet presAssocID="{A8F4490C-2F84-43C6-BCBD-EF0817E9CB91}" presName="wedgeRectCallout1" presStyleLbl="node1" presStyleIdx="2" presStyleCnt="4" custScaleY="198276" custLinFactNeighborX="-445" custLinFactNeighborY="508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2A07C5-8050-416F-977A-B06A1AB69AB8}" type="pres">
      <dgm:prSet presAssocID="{010294E6-BC14-4D7F-AB5B-0DFF550AA11C}" presName="sibTrans" presStyleCnt="0"/>
      <dgm:spPr/>
    </dgm:pt>
    <dgm:pt modelId="{5C9AAFFC-852D-4F6B-B84C-A2F6E3DB5F92}" type="pres">
      <dgm:prSet presAssocID="{4865E5F5-E4E1-4F7D-B3BC-C789533C7DA7}" presName="composite" presStyleCnt="0"/>
      <dgm:spPr/>
    </dgm:pt>
    <dgm:pt modelId="{8B393E69-4A4F-473E-9A0E-7866D7F237C2}" type="pres">
      <dgm:prSet presAssocID="{4865E5F5-E4E1-4F7D-B3BC-C789533C7DA7}" presName="rect1" presStyleLbl="bgImgPlace1" presStyleIdx="3" presStyleCnt="4" custAng="540000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FC9B9617-0E3A-4ACF-8F01-B6DC06489915}" type="pres">
      <dgm:prSet presAssocID="{4865E5F5-E4E1-4F7D-B3BC-C789533C7DA7}" presName="wedgeRectCallout1" presStyleLbl="node1" presStyleIdx="3" presStyleCnt="4" custScaleY="201229" custLinFactNeighborX="-1334" custLinFactNeighborY="565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C9EA25-4D67-477A-B3F5-41081354C6C6}" srcId="{7BF0D70A-8049-49A9-9DE2-03C352DCFA4C}" destId="{4865E5F5-E4E1-4F7D-B3BC-C789533C7DA7}" srcOrd="3" destOrd="0" parTransId="{74FC9CDF-F6F5-406E-AA75-67155A963623}" sibTransId="{1EAD3DC4-82B6-4A28-B2AE-F40F737A97E4}"/>
    <dgm:cxn modelId="{5443133B-7407-4DE3-A16F-38985DF2D832}" type="presOf" srcId="{7BF0D70A-8049-49A9-9DE2-03C352DCFA4C}" destId="{A624749B-66E7-4AFD-82BA-A5C810574925}" srcOrd="0" destOrd="0" presId="urn:microsoft.com/office/officeart/2008/layout/BendingPictureCaptionList"/>
    <dgm:cxn modelId="{BCAE39EF-FEBE-457B-A27E-FF055746C896}" type="presOf" srcId="{A8F4490C-2F84-43C6-BCBD-EF0817E9CB91}" destId="{832021D9-429E-4DD3-81A1-0F78E8BEB658}" srcOrd="0" destOrd="0" presId="urn:microsoft.com/office/officeart/2008/layout/BendingPictureCaptionList"/>
    <dgm:cxn modelId="{B6749083-D0FC-4B4C-B4EC-FAB704F45F17}" srcId="{7BF0D70A-8049-49A9-9DE2-03C352DCFA4C}" destId="{FADFE9F2-56E3-4B66-9D3D-4403C78E5D34}" srcOrd="0" destOrd="0" parTransId="{CB45787D-824F-46A6-8143-2523ED74D669}" sibTransId="{1125A875-0597-48F9-8962-5A4913BB5B74}"/>
    <dgm:cxn modelId="{0A286938-060C-452E-9AAE-7650181D8D62}" srcId="{7BF0D70A-8049-49A9-9DE2-03C352DCFA4C}" destId="{303F3EDC-47E9-494E-810F-FD2084BC240B}" srcOrd="1" destOrd="0" parTransId="{B585A084-4989-4326-ABB4-B9D9D72A1230}" sibTransId="{2C0244F3-105B-42F3-BEC4-60A68E65AFAF}"/>
    <dgm:cxn modelId="{958563C6-6209-4291-9004-2B9DECB4A542}" srcId="{7BF0D70A-8049-49A9-9DE2-03C352DCFA4C}" destId="{A8F4490C-2F84-43C6-BCBD-EF0817E9CB91}" srcOrd="2" destOrd="0" parTransId="{F40138A9-9138-4265-99D1-2DFE4143F029}" sibTransId="{010294E6-BC14-4D7F-AB5B-0DFF550AA11C}"/>
    <dgm:cxn modelId="{D002076B-09E3-470A-AB61-916CE2B897AA}" type="presOf" srcId="{FADFE9F2-56E3-4B66-9D3D-4403C78E5D34}" destId="{D7910E1B-5B0F-42FB-9018-97783B40BAEC}" srcOrd="0" destOrd="0" presId="urn:microsoft.com/office/officeart/2008/layout/BendingPictureCaptionList"/>
    <dgm:cxn modelId="{C0BAACDD-1527-45E5-BDE6-BC9AC6E23453}" type="presOf" srcId="{303F3EDC-47E9-494E-810F-FD2084BC240B}" destId="{678A73EF-23BD-4123-8BED-CBC59E4BA822}" srcOrd="0" destOrd="0" presId="urn:microsoft.com/office/officeart/2008/layout/BendingPictureCaptionList"/>
    <dgm:cxn modelId="{8B476DB0-69C6-41BE-A44F-7D88669A390D}" type="presOf" srcId="{4865E5F5-E4E1-4F7D-B3BC-C789533C7DA7}" destId="{FC9B9617-0E3A-4ACF-8F01-B6DC06489915}" srcOrd="0" destOrd="0" presId="urn:microsoft.com/office/officeart/2008/layout/BendingPictureCaptionList"/>
    <dgm:cxn modelId="{1EF2AF67-BB5F-4D66-9BB4-BDD7E549ED78}" type="presParOf" srcId="{A624749B-66E7-4AFD-82BA-A5C810574925}" destId="{CCC35E47-82CA-4958-9D4B-A2A192F73A90}" srcOrd="0" destOrd="0" presId="urn:microsoft.com/office/officeart/2008/layout/BendingPictureCaptionList"/>
    <dgm:cxn modelId="{0F63A2A0-CD63-4FC2-B7B6-2EDE9B5CF904}" type="presParOf" srcId="{CCC35E47-82CA-4958-9D4B-A2A192F73A90}" destId="{E24D2077-26ED-4B1D-A75F-B0BCC27E3395}" srcOrd="0" destOrd="0" presId="urn:microsoft.com/office/officeart/2008/layout/BendingPictureCaptionList"/>
    <dgm:cxn modelId="{35860DC1-2EB5-4F75-9769-523C00597168}" type="presParOf" srcId="{CCC35E47-82CA-4958-9D4B-A2A192F73A90}" destId="{D7910E1B-5B0F-42FB-9018-97783B40BAEC}" srcOrd="1" destOrd="0" presId="urn:microsoft.com/office/officeart/2008/layout/BendingPictureCaptionList"/>
    <dgm:cxn modelId="{C0AD4C68-359B-4DC8-B8C1-2871DC3A519C}" type="presParOf" srcId="{A624749B-66E7-4AFD-82BA-A5C810574925}" destId="{6BDA8EAF-0381-4FE4-BC87-56CB55EB21A5}" srcOrd="1" destOrd="0" presId="urn:microsoft.com/office/officeart/2008/layout/BendingPictureCaptionList"/>
    <dgm:cxn modelId="{CBF3B375-5F3A-4FDB-99A3-5F8FFD1614BD}" type="presParOf" srcId="{A624749B-66E7-4AFD-82BA-A5C810574925}" destId="{9FBC2FC6-CAC6-4B8F-9EB6-9B7562A4591D}" srcOrd="2" destOrd="0" presId="urn:microsoft.com/office/officeart/2008/layout/BendingPictureCaptionList"/>
    <dgm:cxn modelId="{28C3001D-1164-40FC-9A01-BE77FE7B301A}" type="presParOf" srcId="{9FBC2FC6-CAC6-4B8F-9EB6-9B7562A4591D}" destId="{4071AD22-ECC7-4AFF-9F26-5FC362B43A54}" srcOrd="0" destOrd="0" presId="urn:microsoft.com/office/officeart/2008/layout/BendingPictureCaptionList"/>
    <dgm:cxn modelId="{9A466D69-3CDB-423D-80F7-CB0407F3E4F2}" type="presParOf" srcId="{9FBC2FC6-CAC6-4B8F-9EB6-9B7562A4591D}" destId="{678A73EF-23BD-4123-8BED-CBC59E4BA822}" srcOrd="1" destOrd="0" presId="urn:microsoft.com/office/officeart/2008/layout/BendingPictureCaptionList"/>
    <dgm:cxn modelId="{32FAF1CB-19F9-4599-804C-E89D9CCFC94B}" type="presParOf" srcId="{A624749B-66E7-4AFD-82BA-A5C810574925}" destId="{CE1126F8-D503-45D1-BFF6-0D52856EC7C0}" srcOrd="3" destOrd="0" presId="urn:microsoft.com/office/officeart/2008/layout/BendingPictureCaptionList"/>
    <dgm:cxn modelId="{F438A023-C5CD-4CC7-AE57-EF675F3DEEA8}" type="presParOf" srcId="{A624749B-66E7-4AFD-82BA-A5C810574925}" destId="{42342864-0DDC-48C4-928E-002AA3C5E3BE}" srcOrd="4" destOrd="0" presId="urn:microsoft.com/office/officeart/2008/layout/BendingPictureCaptionList"/>
    <dgm:cxn modelId="{49780CA4-B443-4839-9426-2C1A3A532656}" type="presParOf" srcId="{42342864-0DDC-48C4-928E-002AA3C5E3BE}" destId="{E53C1C94-5228-4BE3-A3DD-92A3709ADA8E}" srcOrd="0" destOrd="0" presId="urn:microsoft.com/office/officeart/2008/layout/BendingPictureCaptionList"/>
    <dgm:cxn modelId="{109C4141-F4F4-4C09-A545-CF3AEFF49166}" type="presParOf" srcId="{42342864-0DDC-48C4-928E-002AA3C5E3BE}" destId="{832021D9-429E-4DD3-81A1-0F78E8BEB658}" srcOrd="1" destOrd="0" presId="urn:microsoft.com/office/officeart/2008/layout/BendingPictureCaptionList"/>
    <dgm:cxn modelId="{D2EF2E76-EC0F-46E3-8D49-2FCC6D05AF21}" type="presParOf" srcId="{A624749B-66E7-4AFD-82BA-A5C810574925}" destId="{582A07C5-8050-416F-977A-B06A1AB69AB8}" srcOrd="5" destOrd="0" presId="urn:microsoft.com/office/officeart/2008/layout/BendingPictureCaptionList"/>
    <dgm:cxn modelId="{D8C24B8E-18BB-47CB-A101-683F54142B46}" type="presParOf" srcId="{A624749B-66E7-4AFD-82BA-A5C810574925}" destId="{5C9AAFFC-852D-4F6B-B84C-A2F6E3DB5F92}" srcOrd="6" destOrd="0" presId="urn:microsoft.com/office/officeart/2008/layout/BendingPictureCaptionList"/>
    <dgm:cxn modelId="{DCEE4F7A-B4DC-4835-8069-1E880A07BE8A}" type="presParOf" srcId="{5C9AAFFC-852D-4F6B-B84C-A2F6E3DB5F92}" destId="{8B393E69-4A4F-473E-9A0E-7866D7F237C2}" srcOrd="0" destOrd="0" presId="urn:microsoft.com/office/officeart/2008/layout/BendingPictureCaptionList"/>
    <dgm:cxn modelId="{989E0F3E-573E-4019-856F-23A96BA7244A}" type="presParOf" srcId="{5C9AAFFC-852D-4F6B-B84C-A2F6E3DB5F92}" destId="{FC9B9617-0E3A-4ACF-8F01-B6DC06489915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7E32CED-AACF-46DE-9499-60BDEE0546EE}" type="doc">
      <dgm:prSet loTypeId="urn:microsoft.com/office/officeart/2008/layout/HexagonCluster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F5EBB1-893B-48B0-BC6C-BE0EEBBE76FA}">
      <dgm:prSet phldrT="[Text]"/>
      <dgm:spPr>
        <a:solidFill>
          <a:srgbClr val="A2C4A8"/>
        </a:solidFill>
        <a:ln>
          <a:solidFill>
            <a:srgbClr val="A2CE98"/>
          </a:solidFill>
        </a:ln>
      </dgm:spPr>
      <dgm:t>
        <a:bodyPr/>
        <a:lstStyle/>
        <a:p>
          <a:r>
            <a:rPr lang="en-US" b="1" dirty="0" smtClean="0">
              <a:latin typeface="Letter-join Print Plus 3" panose="02000805000000020003" pitchFamily="50" charset="0"/>
            </a:rPr>
            <a:t>Active Learning</a:t>
          </a:r>
          <a:endParaRPr lang="en-US" b="1" dirty="0">
            <a:latin typeface="Letter-join Print Plus 3" panose="02000805000000020003" pitchFamily="50" charset="0"/>
          </a:endParaRPr>
        </a:p>
      </dgm:t>
    </dgm:pt>
    <dgm:pt modelId="{048938C3-20CF-4C60-8F22-E4AE4DF61412}" type="parTrans" cxnId="{EC5D088B-CA4E-4F95-9EAE-5D73F31C95B2}">
      <dgm:prSet/>
      <dgm:spPr/>
      <dgm:t>
        <a:bodyPr/>
        <a:lstStyle/>
        <a:p>
          <a:endParaRPr lang="en-US"/>
        </a:p>
      </dgm:t>
    </dgm:pt>
    <dgm:pt modelId="{1368C21C-0A1E-498F-91BC-985009B80429}" type="sibTrans" cxnId="{EC5D088B-CA4E-4F95-9EAE-5D73F31C95B2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>
          <a:solidFill>
            <a:srgbClr val="A2CE98"/>
          </a:solidFill>
        </a:ln>
      </dgm:spPr>
      <dgm:t>
        <a:bodyPr/>
        <a:lstStyle/>
        <a:p>
          <a:endParaRPr lang="en-US"/>
        </a:p>
      </dgm:t>
    </dgm:pt>
    <dgm:pt modelId="{20C79C44-7D39-4D73-98FA-85E6C7AECD4C}">
      <dgm:prSet phldrT="[Text]"/>
      <dgm:spPr>
        <a:solidFill>
          <a:srgbClr val="EFD699"/>
        </a:solidFill>
        <a:ln>
          <a:solidFill>
            <a:srgbClr val="EFD699"/>
          </a:solidFill>
        </a:ln>
      </dgm:spPr>
      <dgm:t>
        <a:bodyPr/>
        <a:lstStyle/>
        <a:p>
          <a:r>
            <a:rPr lang="en-US" b="1" dirty="0" smtClean="0">
              <a:latin typeface="Letter-join Print Plus 3" panose="02000805000000020003" pitchFamily="50" charset="0"/>
            </a:rPr>
            <a:t>Creative and Critical Thinking</a:t>
          </a:r>
          <a:endParaRPr lang="en-US" b="1" dirty="0">
            <a:latin typeface="Letter-join Print Plus 3" panose="02000805000000020003" pitchFamily="50" charset="0"/>
          </a:endParaRPr>
        </a:p>
      </dgm:t>
    </dgm:pt>
    <dgm:pt modelId="{81551409-5D87-421C-984D-E1E8EA59476F}" type="parTrans" cxnId="{5F9B98B5-CB8F-457F-8877-7ED76C82869B}">
      <dgm:prSet/>
      <dgm:spPr/>
      <dgm:t>
        <a:bodyPr/>
        <a:lstStyle/>
        <a:p>
          <a:endParaRPr lang="en-US"/>
        </a:p>
      </dgm:t>
    </dgm:pt>
    <dgm:pt modelId="{836ABFAC-FCDD-4F10-B880-D99156AFBCE5}" type="sibTrans" cxnId="{5F9B98B5-CB8F-457F-8877-7ED76C82869B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n-US"/>
        </a:p>
      </dgm:t>
    </dgm:pt>
    <dgm:pt modelId="{40BA60B8-EA3C-4070-A8C1-E5C5EC487E26}">
      <dgm:prSet phldrT="[Text]"/>
      <dgm:spPr>
        <a:solidFill>
          <a:srgbClr val="96D9E6"/>
        </a:solidFill>
        <a:ln>
          <a:solidFill>
            <a:srgbClr val="96D9E6"/>
          </a:solidFill>
        </a:ln>
      </dgm:spPr>
      <dgm:t>
        <a:bodyPr/>
        <a:lstStyle/>
        <a:p>
          <a:r>
            <a:rPr lang="en-US" b="1" dirty="0" smtClean="0">
              <a:latin typeface="Letter-join Print Plus 3" panose="02000805000000020003" pitchFamily="50" charset="0"/>
            </a:rPr>
            <a:t>Playing and Exploring</a:t>
          </a:r>
          <a:endParaRPr lang="en-US" b="1" dirty="0">
            <a:latin typeface="Letter-join Print Plus 3" panose="02000805000000020003" pitchFamily="50" charset="0"/>
          </a:endParaRPr>
        </a:p>
      </dgm:t>
    </dgm:pt>
    <dgm:pt modelId="{21B0AC1A-0276-4F6F-8464-B8A945C70541}" type="parTrans" cxnId="{BF9DB701-1C82-45BA-BA63-F41C32F4E0E8}">
      <dgm:prSet/>
      <dgm:spPr/>
      <dgm:t>
        <a:bodyPr/>
        <a:lstStyle/>
        <a:p>
          <a:endParaRPr lang="en-US"/>
        </a:p>
      </dgm:t>
    </dgm:pt>
    <dgm:pt modelId="{483F1AAA-B28D-411A-9403-59B7BB85496E}" type="sibTrans" cxnId="{BF9DB701-1C82-45BA-BA63-F41C32F4E0E8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>
          <a:solidFill>
            <a:srgbClr val="96D9E6"/>
          </a:solidFill>
        </a:ln>
      </dgm:spPr>
      <dgm:t>
        <a:bodyPr/>
        <a:lstStyle/>
        <a:p>
          <a:endParaRPr lang="en-US"/>
        </a:p>
      </dgm:t>
    </dgm:pt>
    <dgm:pt modelId="{D5CBC0AB-E63B-4AD2-8C73-465DA2DC6C49}" type="pres">
      <dgm:prSet presAssocID="{E7E32CED-AACF-46DE-9499-60BDEE0546EE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BFFB835B-600F-41D3-9FE0-0218789E8129}" type="pres">
      <dgm:prSet presAssocID="{A7F5EBB1-893B-48B0-BC6C-BE0EEBBE76FA}" presName="text1" presStyleCnt="0"/>
      <dgm:spPr/>
    </dgm:pt>
    <dgm:pt modelId="{E891275F-3701-4ED5-8046-D5DFB2CF6CC3}" type="pres">
      <dgm:prSet presAssocID="{A7F5EBB1-893B-48B0-BC6C-BE0EEBBE76FA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19EEB0-D37D-42CB-8530-72E915E7CC08}" type="pres">
      <dgm:prSet presAssocID="{A7F5EBB1-893B-48B0-BC6C-BE0EEBBE76FA}" presName="textaccent1" presStyleCnt="0"/>
      <dgm:spPr/>
    </dgm:pt>
    <dgm:pt modelId="{358FE89F-ED5C-4D80-8509-445C456BF271}" type="pres">
      <dgm:prSet presAssocID="{A7F5EBB1-893B-48B0-BC6C-BE0EEBBE76FA}" presName="accentRepeatNode" presStyleLbl="solidAlignAcc1" presStyleIdx="0" presStyleCnt="6"/>
      <dgm:spPr/>
    </dgm:pt>
    <dgm:pt modelId="{DF0B2191-90F8-43EC-91AB-39E143807AF9}" type="pres">
      <dgm:prSet presAssocID="{1368C21C-0A1E-498F-91BC-985009B80429}" presName="image1" presStyleCnt="0"/>
      <dgm:spPr/>
    </dgm:pt>
    <dgm:pt modelId="{EED8DD31-487E-4B00-AE36-EFC609B42D90}" type="pres">
      <dgm:prSet presAssocID="{1368C21C-0A1E-498F-91BC-985009B80429}" presName="imageRepeatNode" presStyleLbl="alignAcc1" presStyleIdx="0" presStyleCnt="3"/>
      <dgm:spPr/>
      <dgm:t>
        <a:bodyPr/>
        <a:lstStyle/>
        <a:p>
          <a:endParaRPr lang="en-US"/>
        </a:p>
      </dgm:t>
    </dgm:pt>
    <dgm:pt modelId="{D2195246-B230-446D-9FA6-3D1C5A448A11}" type="pres">
      <dgm:prSet presAssocID="{1368C21C-0A1E-498F-91BC-985009B80429}" presName="imageaccent1" presStyleCnt="0"/>
      <dgm:spPr/>
    </dgm:pt>
    <dgm:pt modelId="{90E578A5-34E8-4261-99E4-0B199A2EB9BC}" type="pres">
      <dgm:prSet presAssocID="{1368C21C-0A1E-498F-91BC-985009B80429}" presName="accentRepeatNode" presStyleLbl="solidAlignAcc1" presStyleIdx="1" presStyleCnt="6"/>
      <dgm:spPr/>
    </dgm:pt>
    <dgm:pt modelId="{661FB99B-F74A-40EB-B3B2-BCE3CAED064B}" type="pres">
      <dgm:prSet presAssocID="{20C79C44-7D39-4D73-98FA-85E6C7AECD4C}" presName="text2" presStyleCnt="0"/>
      <dgm:spPr/>
    </dgm:pt>
    <dgm:pt modelId="{7FD7B93C-5443-499D-BCA2-8F40013F163D}" type="pres">
      <dgm:prSet presAssocID="{20C79C44-7D39-4D73-98FA-85E6C7AECD4C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061D98-4373-4FA0-A211-5151C7DDFC43}" type="pres">
      <dgm:prSet presAssocID="{20C79C44-7D39-4D73-98FA-85E6C7AECD4C}" presName="textaccent2" presStyleCnt="0"/>
      <dgm:spPr/>
    </dgm:pt>
    <dgm:pt modelId="{95AD41BC-B56D-4A20-B27C-C6F44BA5F79D}" type="pres">
      <dgm:prSet presAssocID="{20C79C44-7D39-4D73-98FA-85E6C7AECD4C}" presName="accentRepeatNode" presStyleLbl="solidAlignAcc1" presStyleIdx="2" presStyleCnt="6"/>
      <dgm:spPr/>
    </dgm:pt>
    <dgm:pt modelId="{D648E46A-CDA7-4A10-80C8-E2389CE2023B}" type="pres">
      <dgm:prSet presAssocID="{836ABFAC-FCDD-4F10-B880-D99156AFBCE5}" presName="image2" presStyleCnt="0"/>
      <dgm:spPr/>
    </dgm:pt>
    <dgm:pt modelId="{EDEB8632-5CBB-4216-8703-59D015A3BECB}" type="pres">
      <dgm:prSet presAssocID="{836ABFAC-FCDD-4F10-B880-D99156AFBCE5}" presName="imageRepeatNode" presStyleLbl="alignAcc1" presStyleIdx="1" presStyleCnt="3" custAng="0" custLinFactNeighborX="1228" custLinFactNeighborY="712"/>
      <dgm:spPr/>
      <dgm:t>
        <a:bodyPr/>
        <a:lstStyle/>
        <a:p>
          <a:endParaRPr lang="en-US"/>
        </a:p>
      </dgm:t>
    </dgm:pt>
    <dgm:pt modelId="{B7DA634E-DC73-4874-AABD-42813DBB0F55}" type="pres">
      <dgm:prSet presAssocID="{836ABFAC-FCDD-4F10-B880-D99156AFBCE5}" presName="imageaccent2" presStyleCnt="0"/>
      <dgm:spPr/>
    </dgm:pt>
    <dgm:pt modelId="{4D722818-7988-48B3-B0EA-1A4436753A05}" type="pres">
      <dgm:prSet presAssocID="{836ABFAC-FCDD-4F10-B880-D99156AFBCE5}" presName="accentRepeatNode" presStyleLbl="solidAlignAcc1" presStyleIdx="3" presStyleCnt="6"/>
      <dgm:spPr/>
    </dgm:pt>
    <dgm:pt modelId="{A292FF2B-4964-496F-95F4-6AE9160BE3F9}" type="pres">
      <dgm:prSet presAssocID="{40BA60B8-EA3C-4070-A8C1-E5C5EC487E26}" presName="text3" presStyleCnt="0"/>
      <dgm:spPr/>
    </dgm:pt>
    <dgm:pt modelId="{EEADCDB8-4B20-4FC2-8F0D-288980E93911}" type="pres">
      <dgm:prSet presAssocID="{40BA60B8-EA3C-4070-A8C1-E5C5EC487E26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935EAE-FE82-48CE-AC7A-2D28144B82A8}" type="pres">
      <dgm:prSet presAssocID="{40BA60B8-EA3C-4070-A8C1-E5C5EC487E26}" presName="textaccent3" presStyleCnt="0"/>
      <dgm:spPr/>
    </dgm:pt>
    <dgm:pt modelId="{FFEBE04E-9CC8-4BB3-B309-30F258090212}" type="pres">
      <dgm:prSet presAssocID="{40BA60B8-EA3C-4070-A8C1-E5C5EC487E26}" presName="accentRepeatNode" presStyleLbl="solidAlignAcc1" presStyleIdx="4" presStyleCnt="6"/>
      <dgm:spPr/>
    </dgm:pt>
    <dgm:pt modelId="{7C301EB9-DE79-43CF-B2AC-11935A60EFB1}" type="pres">
      <dgm:prSet presAssocID="{483F1AAA-B28D-411A-9403-59B7BB85496E}" presName="image3" presStyleCnt="0"/>
      <dgm:spPr/>
    </dgm:pt>
    <dgm:pt modelId="{46D57CA9-7C4F-4C2F-B765-C6ABF83BD34E}" type="pres">
      <dgm:prSet presAssocID="{483F1AAA-B28D-411A-9403-59B7BB85496E}" presName="imageRepeatNode" presStyleLbl="alignAcc1" presStyleIdx="2" presStyleCnt="3"/>
      <dgm:spPr/>
      <dgm:t>
        <a:bodyPr/>
        <a:lstStyle/>
        <a:p>
          <a:endParaRPr lang="en-US"/>
        </a:p>
      </dgm:t>
    </dgm:pt>
    <dgm:pt modelId="{BE6915B6-B8A3-4BE9-ABD8-4CC433E22A37}" type="pres">
      <dgm:prSet presAssocID="{483F1AAA-B28D-411A-9403-59B7BB85496E}" presName="imageaccent3" presStyleCnt="0"/>
      <dgm:spPr/>
    </dgm:pt>
    <dgm:pt modelId="{24710D01-99B5-4974-B798-A9C8E5558F3F}" type="pres">
      <dgm:prSet presAssocID="{483F1AAA-B28D-411A-9403-59B7BB85496E}" presName="accentRepeatNode" presStyleLbl="solidAlignAcc1" presStyleIdx="5" presStyleCnt="6"/>
      <dgm:spPr/>
    </dgm:pt>
  </dgm:ptLst>
  <dgm:cxnLst>
    <dgm:cxn modelId="{E2A8C0EB-C542-4B62-A18A-FDBB0E71721E}" type="presOf" srcId="{E7E32CED-AACF-46DE-9499-60BDEE0546EE}" destId="{D5CBC0AB-E63B-4AD2-8C73-465DA2DC6C49}" srcOrd="0" destOrd="0" presId="urn:microsoft.com/office/officeart/2008/layout/HexagonCluster"/>
    <dgm:cxn modelId="{5C97EC5E-54F3-4B92-A27E-A5D6013CC710}" type="presOf" srcId="{483F1AAA-B28D-411A-9403-59B7BB85496E}" destId="{46D57CA9-7C4F-4C2F-B765-C6ABF83BD34E}" srcOrd="0" destOrd="0" presId="urn:microsoft.com/office/officeart/2008/layout/HexagonCluster"/>
    <dgm:cxn modelId="{5852D403-2A41-4A88-850D-F36A9F71B17F}" type="presOf" srcId="{836ABFAC-FCDD-4F10-B880-D99156AFBCE5}" destId="{EDEB8632-5CBB-4216-8703-59D015A3BECB}" srcOrd="0" destOrd="0" presId="urn:microsoft.com/office/officeart/2008/layout/HexagonCluster"/>
    <dgm:cxn modelId="{322EE2DB-F799-4409-9292-A416FBA22A79}" type="presOf" srcId="{A7F5EBB1-893B-48B0-BC6C-BE0EEBBE76FA}" destId="{E891275F-3701-4ED5-8046-D5DFB2CF6CC3}" srcOrd="0" destOrd="0" presId="urn:microsoft.com/office/officeart/2008/layout/HexagonCluster"/>
    <dgm:cxn modelId="{744C5889-6E4C-44AE-AC40-97C85B1BA58C}" type="presOf" srcId="{20C79C44-7D39-4D73-98FA-85E6C7AECD4C}" destId="{7FD7B93C-5443-499D-BCA2-8F40013F163D}" srcOrd="0" destOrd="0" presId="urn:microsoft.com/office/officeart/2008/layout/HexagonCluster"/>
    <dgm:cxn modelId="{BF9DB701-1C82-45BA-BA63-F41C32F4E0E8}" srcId="{E7E32CED-AACF-46DE-9499-60BDEE0546EE}" destId="{40BA60B8-EA3C-4070-A8C1-E5C5EC487E26}" srcOrd="2" destOrd="0" parTransId="{21B0AC1A-0276-4F6F-8464-B8A945C70541}" sibTransId="{483F1AAA-B28D-411A-9403-59B7BB85496E}"/>
    <dgm:cxn modelId="{EC5D088B-CA4E-4F95-9EAE-5D73F31C95B2}" srcId="{E7E32CED-AACF-46DE-9499-60BDEE0546EE}" destId="{A7F5EBB1-893B-48B0-BC6C-BE0EEBBE76FA}" srcOrd="0" destOrd="0" parTransId="{048938C3-20CF-4C60-8F22-E4AE4DF61412}" sibTransId="{1368C21C-0A1E-498F-91BC-985009B80429}"/>
    <dgm:cxn modelId="{B5982AB6-8A0F-405B-AA50-FBA176336324}" type="presOf" srcId="{40BA60B8-EA3C-4070-A8C1-E5C5EC487E26}" destId="{EEADCDB8-4B20-4FC2-8F0D-288980E93911}" srcOrd="0" destOrd="0" presId="urn:microsoft.com/office/officeart/2008/layout/HexagonCluster"/>
    <dgm:cxn modelId="{5F9B98B5-CB8F-457F-8877-7ED76C82869B}" srcId="{E7E32CED-AACF-46DE-9499-60BDEE0546EE}" destId="{20C79C44-7D39-4D73-98FA-85E6C7AECD4C}" srcOrd="1" destOrd="0" parTransId="{81551409-5D87-421C-984D-E1E8EA59476F}" sibTransId="{836ABFAC-FCDD-4F10-B880-D99156AFBCE5}"/>
    <dgm:cxn modelId="{134F22F7-88AF-45C9-9D12-EE73649EB7E9}" type="presOf" srcId="{1368C21C-0A1E-498F-91BC-985009B80429}" destId="{EED8DD31-487E-4B00-AE36-EFC609B42D90}" srcOrd="0" destOrd="0" presId="urn:microsoft.com/office/officeart/2008/layout/HexagonCluster"/>
    <dgm:cxn modelId="{2A958BE0-F9CB-4C27-A2F8-9C98108D9D6B}" type="presParOf" srcId="{D5CBC0AB-E63B-4AD2-8C73-465DA2DC6C49}" destId="{BFFB835B-600F-41D3-9FE0-0218789E8129}" srcOrd="0" destOrd="0" presId="urn:microsoft.com/office/officeart/2008/layout/HexagonCluster"/>
    <dgm:cxn modelId="{2D680461-EA48-4D4D-AAF4-A57D95F301EF}" type="presParOf" srcId="{BFFB835B-600F-41D3-9FE0-0218789E8129}" destId="{E891275F-3701-4ED5-8046-D5DFB2CF6CC3}" srcOrd="0" destOrd="0" presId="urn:microsoft.com/office/officeart/2008/layout/HexagonCluster"/>
    <dgm:cxn modelId="{D2D8481E-3B67-43E7-B3B6-5FD639A3AB9B}" type="presParOf" srcId="{D5CBC0AB-E63B-4AD2-8C73-465DA2DC6C49}" destId="{3019EEB0-D37D-42CB-8530-72E915E7CC08}" srcOrd="1" destOrd="0" presId="urn:microsoft.com/office/officeart/2008/layout/HexagonCluster"/>
    <dgm:cxn modelId="{C7A0A6C4-B432-4E4C-9808-DA1BB8972540}" type="presParOf" srcId="{3019EEB0-D37D-42CB-8530-72E915E7CC08}" destId="{358FE89F-ED5C-4D80-8509-445C456BF271}" srcOrd="0" destOrd="0" presId="urn:microsoft.com/office/officeart/2008/layout/HexagonCluster"/>
    <dgm:cxn modelId="{60631841-51F8-4B3E-8A4C-3AF5A1FDDD57}" type="presParOf" srcId="{D5CBC0AB-E63B-4AD2-8C73-465DA2DC6C49}" destId="{DF0B2191-90F8-43EC-91AB-39E143807AF9}" srcOrd="2" destOrd="0" presId="urn:microsoft.com/office/officeart/2008/layout/HexagonCluster"/>
    <dgm:cxn modelId="{BDCF0ED3-1099-4E9F-B298-D00648B2E5D1}" type="presParOf" srcId="{DF0B2191-90F8-43EC-91AB-39E143807AF9}" destId="{EED8DD31-487E-4B00-AE36-EFC609B42D90}" srcOrd="0" destOrd="0" presId="urn:microsoft.com/office/officeart/2008/layout/HexagonCluster"/>
    <dgm:cxn modelId="{68427600-66B2-4C2A-A2DC-20AB8D15AEB7}" type="presParOf" srcId="{D5CBC0AB-E63B-4AD2-8C73-465DA2DC6C49}" destId="{D2195246-B230-446D-9FA6-3D1C5A448A11}" srcOrd="3" destOrd="0" presId="urn:microsoft.com/office/officeart/2008/layout/HexagonCluster"/>
    <dgm:cxn modelId="{6320C129-B53B-4284-9CC7-EA995B48EC53}" type="presParOf" srcId="{D2195246-B230-446D-9FA6-3D1C5A448A11}" destId="{90E578A5-34E8-4261-99E4-0B199A2EB9BC}" srcOrd="0" destOrd="0" presId="urn:microsoft.com/office/officeart/2008/layout/HexagonCluster"/>
    <dgm:cxn modelId="{D17B6A75-7501-4554-94D2-160CEB481564}" type="presParOf" srcId="{D5CBC0AB-E63B-4AD2-8C73-465DA2DC6C49}" destId="{661FB99B-F74A-40EB-B3B2-BCE3CAED064B}" srcOrd="4" destOrd="0" presId="urn:microsoft.com/office/officeart/2008/layout/HexagonCluster"/>
    <dgm:cxn modelId="{CA5238FC-E835-4A66-999B-D893DFE8EC31}" type="presParOf" srcId="{661FB99B-F74A-40EB-B3B2-BCE3CAED064B}" destId="{7FD7B93C-5443-499D-BCA2-8F40013F163D}" srcOrd="0" destOrd="0" presId="urn:microsoft.com/office/officeart/2008/layout/HexagonCluster"/>
    <dgm:cxn modelId="{AE35E274-77D4-44EA-82D1-2224C5074CB5}" type="presParOf" srcId="{D5CBC0AB-E63B-4AD2-8C73-465DA2DC6C49}" destId="{E0061D98-4373-4FA0-A211-5151C7DDFC43}" srcOrd="5" destOrd="0" presId="urn:microsoft.com/office/officeart/2008/layout/HexagonCluster"/>
    <dgm:cxn modelId="{36585313-8A74-4F80-B9FC-FECEEDF4743C}" type="presParOf" srcId="{E0061D98-4373-4FA0-A211-5151C7DDFC43}" destId="{95AD41BC-B56D-4A20-B27C-C6F44BA5F79D}" srcOrd="0" destOrd="0" presId="urn:microsoft.com/office/officeart/2008/layout/HexagonCluster"/>
    <dgm:cxn modelId="{59B2AB0C-B797-42F9-A051-73BDFF5DF23D}" type="presParOf" srcId="{D5CBC0AB-E63B-4AD2-8C73-465DA2DC6C49}" destId="{D648E46A-CDA7-4A10-80C8-E2389CE2023B}" srcOrd="6" destOrd="0" presId="urn:microsoft.com/office/officeart/2008/layout/HexagonCluster"/>
    <dgm:cxn modelId="{9B14D8F0-B43F-4BAB-8B71-574162184494}" type="presParOf" srcId="{D648E46A-CDA7-4A10-80C8-E2389CE2023B}" destId="{EDEB8632-5CBB-4216-8703-59D015A3BECB}" srcOrd="0" destOrd="0" presId="urn:microsoft.com/office/officeart/2008/layout/HexagonCluster"/>
    <dgm:cxn modelId="{E123AE89-DCE0-4B28-A9B6-EBE7687D9647}" type="presParOf" srcId="{D5CBC0AB-E63B-4AD2-8C73-465DA2DC6C49}" destId="{B7DA634E-DC73-4874-AABD-42813DBB0F55}" srcOrd="7" destOrd="0" presId="urn:microsoft.com/office/officeart/2008/layout/HexagonCluster"/>
    <dgm:cxn modelId="{28AAA24D-35F7-484F-8AF3-2BDCEDD7CBCC}" type="presParOf" srcId="{B7DA634E-DC73-4874-AABD-42813DBB0F55}" destId="{4D722818-7988-48B3-B0EA-1A4436753A05}" srcOrd="0" destOrd="0" presId="urn:microsoft.com/office/officeart/2008/layout/HexagonCluster"/>
    <dgm:cxn modelId="{EE9CBCED-D5DD-4B0F-AF47-477E18CD6FDB}" type="presParOf" srcId="{D5CBC0AB-E63B-4AD2-8C73-465DA2DC6C49}" destId="{A292FF2B-4964-496F-95F4-6AE9160BE3F9}" srcOrd="8" destOrd="0" presId="urn:microsoft.com/office/officeart/2008/layout/HexagonCluster"/>
    <dgm:cxn modelId="{7C256FD6-2130-4469-BDEB-53FB893ADEB4}" type="presParOf" srcId="{A292FF2B-4964-496F-95F4-6AE9160BE3F9}" destId="{EEADCDB8-4B20-4FC2-8F0D-288980E93911}" srcOrd="0" destOrd="0" presId="urn:microsoft.com/office/officeart/2008/layout/HexagonCluster"/>
    <dgm:cxn modelId="{2A88D0C5-9981-40E4-8A42-12DD35D0CF5E}" type="presParOf" srcId="{D5CBC0AB-E63B-4AD2-8C73-465DA2DC6C49}" destId="{73935EAE-FE82-48CE-AC7A-2D28144B82A8}" srcOrd="9" destOrd="0" presId="urn:microsoft.com/office/officeart/2008/layout/HexagonCluster"/>
    <dgm:cxn modelId="{12C8E22F-820A-4855-A127-8AB990DF4736}" type="presParOf" srcId="{73935EAE-FE82-48CE-AC7A-2D28144B82A8}" destId="{FFEBE04E-9CC8-4BB3-B309-30F258090212}" srcOrd="0" destOrd="0" presId="urn:microsoft.com/office/officeart/2008/layout/HexagonCluster"/>
    <dgm:cxn modelId="{CAE70CFD-CB3A-4524-A1C8-F3D436CB6A72}" type="presParOf" srcId="{D5CBC0AB-E63B-4AD2-8C73-465DA2DC6C49}" destId="{7C301EB9-DE79-43CF-B2AC-11935A60EFB1}" srcOrd="10" destOrd="0" presId="urn:microsoft.com/office/officeart/2008/layout/HexagonCluster"/>
    <dgm:cxn modelId="{0B0CAFCC-1FCB-4175-B679-A1579E0C01EB}" type="presParOf" srcId="{7C301EB9-DE79-43CF-B2AC-11935A60EFB1}" destId="{46D57CA9-7C4F-4C2F-B765-C6ABF83BD34E}" srcOrd="0" destOrd="0" presId="urn:microsoft.com/office/officeart/2008/layout/HexagonCluster"/>
    <dgm:cxn modelId="{15BDBCFD-D8EC-4AF7-8A41-3E147EB081DC}" type="presParOf" srcId="{D5CBC0AB-E63B-4AD2-8C73-465DA2DC6C49}" destId="{BE6915B6-B8A3-4BE9-ABD8-4CC433E22A37}" srcOrd="11" destOrd="0" presId="urn:microsoft.com/office/officeart/2008/layout/HexagonCluster"/>
    <dgm:cxn modelId="{C103AF4A-50D1-4925-B7AF-BEA56F5F1AE7}" type="presParOf" srcId="{BE6915B6-B8A3-4BE9-ABD8-4CC433E22A37}" destId="{24710D01-99B5-4974-B798-A9C8E5558F3F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D6E6AC-EB4C-43B2-B324-4E4C46FFC0F4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</dgm:pt>
    <dgm:pt modelId="{88E7EF3D-E987-43F2-BB37-02D02BAB2807}">
      <dgm:prSet phldrT="[Text]"/>
      <dgm:spPr>
        <a:solidFill>
          <a:srgbClr val="96D9E6"/>
        </a:solidFill>
      </dgm:spPr>
      <dgm:t>
        <a:bodyPr/>
        <a:lstStyle/>
        <a:p>
          <a:r>
            <a:rPr lang="en-US" b="1" dirty="0" smtClean="0">
              <a:latin typeface="Letter-join Print Plus 3" panose="02000805000000020003" pitchFamily="50" charset="0"/>
            </a:rPr>
            <a:t>Playing and Exploring</a:t>
          </a:r>
          <a:endParaRPr lang="en-US" b="1" dirty="0">
            <a:latin typeface="Letter-join Print Plus 3" panose="02000805000000020003" pitchFamily="50" charset="0"/>
          </a:endParaRPr>
        </a:p>
      </dgm:t>
    </dgm:pt>
    <dgm:pt modelId="{E110A1FC-72C6-400B-B307-ED0165CD771C}" type="parTrans" cxnId="{841B1C01-CEC9-4398-B6B0-6504880F8A9F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20EFFBF0-6505-46A6-97C0-C189310BCBEA}" type="sibTrans" cxnId="{841B1C01-CEC9-4398-B6B0-6504880F8A9F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8D1006C9-B708-40E7-BB1C-17D788FB0920}">
      <dgm:prSet phldrT="[Text]"/>
      <dgm:spPr/>
      <dgm:t>
        <a:bodyPr/>
        <a:lstStyle/>
        <a:p>
          <a:r>
            <a:rPr lang="en-US" b="1" dirty="0" smtClean="0">
              <a:latin typeface="Letter-join Print Plus 3" panose="02000805000000020003" pitchFamily="50" charset="0"/>
            </a:rPr>
            <a:t>Creating and Critical Thinking</a:t>
          </a:r>
          <a:endParaRPr lang="en-US" b="1" dirty="0">
            <a:latin typeface="Letter-join Print Plus 3" panose="02000805000000020003" pitchFamily="50" charset="0"/>
          </a:endParaRPr>
        </a:p>
      </dgm:t>
    </dgm:pt>
    <dgm:pt modelId="{A2B724C3-5C45-4DF1-9589-7AFF2E0F437B}" type="parTrans" cxnId="{EE0486D5-B39A-44E7-BB3C-C7DEF247070C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00760CA3-43C2-482B-9B6C-1F883E19F499}" type="sibTrans" cxnId="{EE0486D5-B39A-44E7-BB3C-C7DEF247070C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4174D90A-F9F9-4EAC-908D-CF4770C18F37}">
      <dgm:prSet phldrT="[Text]"/>
      <dgm:spPr>
        <a:solidFill>
          <a:srgbClr val="A2CE98"/>
        </a:solidFill>
      </dgm:spPr>
      <dgm:t>
        <a:bodyPr/>
        <a:lstStyle/>
        <a:p>
          <a:r>
            <a:rPr lang="en-US" b="1" dirty="0" smtClean="0">
              <a:latin typeface="Letter-join Print Plus 3" panose="02000805000000020003" pitchFamily="50" charset="0"/>
            </a:rPr>
            <a:t>Active Learning</a:t>
          </a:r>
          <a:endParaRPr lang="en-US" b="1" dirty="0">
            <a:latin typeface="Letter-join Print Plus 3" panose="02000805000000020003" pitchFamily="50" charset="0"/>
          </a:endParaRPr>
        </a:p>
      </dgm:t>
    </dgm:pt>
    <dgm:pt modelId="{D67D95A5-2DDB-4161-A022-59E260EE1EF9}" type="parTrans" cxnId="{FCD11488-2C70-48A2-896D-08A10F93D4D2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286C3A74-A430-4FC6-8CB5-4AD87A00C285}" type="sibTrans" cxnId="{FCD11488-2C70-48A2-896D-08A10F93D4D2}">
      <dgm:prSet/>
      <dgm:spPr/>
      <dgm:t>
        <a:bodyPr/>
        <a:lstStyle/>
        <a:p>
          <a:endParaRPr lang="en-US" b="1">
            <a:latin typeface="Letter-join Air Plus 8" panose="02000805000000020003" pitchFamily="50" charset="0"/>
          </a:endParaRPr>
        </a:p>
      </dgm:t>
    </dgm:pt>
    <dgm:pt modelId="{19EEBC69-63D6-4967-BC76-6E6D116A94F3}" type="pres">
      <dgm:prSet presAssocID="{C2D6E6AC-EB4C-43B2-B324-4E4C46FFC0F4}" presName="Name0" presStyleCnt="0">
        <dgm:presLayoutVars>
          <dgm:resizeHandles/>
        </dgm:presLayoutVars>
      </dgm:prSet>
      <dgm:spPr/>
    </dgm:pt>
    <dgm:pt modelId="{E6691CA7-698C-4B12-A03D-413C9B1EC497}" type="pres">
      <dgm:prSet presAssocID="{88E7EF3D-E987-43F2-BB37-02D02BAB2807}" presName="text" presStyleLbl="node1" presStyleIdx="0" presStyleCnt="3" custScaleY="300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19B207-0B1D-4611-934E-9651F6F83212}" type="pres">
      <dgm:prSet presAssocID="{20EFFBF0-6505-46A6-97C0-C189310BCBEA}" presName="space" presStyleCnt="0"/>
      <dgm:spPr/>
    </dgm:pt>
    <dgm:pt modelId="{C52A706D-E884-4D9C-8AD0-F4F4B4608788}" type="pres">
      <dgm:prSet presAssocID="{8D1006C9-B708-40E7-BB1C-17D788FB0920}" presName="text" presStyleLbl="node1" presStyleIdx="1" presStyleCnt="3" custScaleY="352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3911FD-AAC6-4070-A277-8AEA128468C7}" type="pres">
      <dgm:prSet presAssocID="{00760CA3-43C2-482B-9B6C-1F883E19F499}" presName="space" presStyleCnt="0"/>
      <dgm:spPr/>
    </dgm:pt>
    <dgm:pt modelId="{5D641007-96C7-4F6D-9D0D-021D119DEAF8}" type="pres">
      <dgm:prSet presAssocID="{4174D90A-F9F9-4EAC-908D-CF4770C18F37}" presName="text" presStyleLbl="node1" presStyleIdx="2" presStyleCnt="3" custScaleY="272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ACABF8E-7E34-4BBF-A2D8-72ACEC148467}" type="presOf" srcId="{8D1006C9-B708-40E7-BB1C-17D788FB0920}" destId="{C52A706D-E884-4D9C-8AD0-F4F4B4608788}" srcOrd="0" destOrd="0" presId="urn:diagrams.loki3.com/VaryingWidthList"/>
    <dgm:cxn modelId="{FCD11488-2C70-48A2-896D-08A10F93D4D2}" srcId="{C2D6E6AC-EB4C-43B2-B324-4E4C46FFC0F4}" destId="{4174D90A-F9F9-4EAC-908D-CF4770C18F37}" srcOrd="2" destOrd="0" parTransId="{D67D95A5-2DDB-4161-A022-59E260EE1EF9}" sibTransId="{286C3A74-A430-4FC6-8CB5-4AD87A00C285}"/>
    <dgm:cxn modelId="{9C8BBB05-2ACA-4B28-A95E-24AEC106D3C9}" type="presOf" srcId="{C2D6E6AC-EB4C-43B2-B324-4E4C46FFC0F4}" destId="{19EEBC69-63D6-4967-BC76-6E6D116A94F3}" srcOrd="0" destOrd="0" presId="urn:diagrams.loki3.com/VaryingWidthList"/>
    <dgm:cxn modelId="{841B1C01-CEC9-4398-B6B0-6504880F8A9F}" srcId="{C2D6E6AC-EB4C-43B2-B324-4E4C46FFC0F4}" destId="{88E7EF3D-E987-43F2-BB37-02D02BAB2807}" srcOrd="0" destOrd="0" parTransId="{E110A1FC-72C6-400B-B307-ED0165CD771C}" sibTransId="{20EFFBF0-6505-46A6-97C0-C189310BCBEA}"/>
    <dgm:cxn modelId="{DD912E22-3A6F-462B-B200-1BAA99B88AC1}" type="presOf" srcId="{88E7EF3D-E987-43F2-BB37-02D02BAB2807}" destId="{E6691CA7-698C-4B12-A03D-413C9B1EC497}" srcOrd="0" destOrd="0" presId="urn:diagrams.loki3.com/VaryingWidthList"/>
    <dgm:cxn modelId="{0D1C5541-53E9-4F71-B178-849003DE936E}" type="presOf" srcId="{4174D90A-F9F9-4EAC-908D-CF4770C18F37}" destId="{5D641007-96C7-4F6D-9D0D-021D119DEAF8}" srcOrd="0" destOrd="0" presId="urn:diagrams.loki3.com/VaryingWidthList"/>
    <dgm:cxn modelId="{EE0486D5-B39A-44E7-BB3C-C7DEF247070C}" srcId="{C2D6E6AC-EB4C-43B2-B324-4E4C46FFC0F4}" destId="{8D1006C9-B708-40E7-BB1C-17D788FB0920}" srcOrd="1" destOrd="0" parTransId="{A2B724C3-5C45-4DF1-9589-7AFF2E0F437B}" sibTransId="{00760CA3-43C2-482B-9B6C-1F883E19F499}"/>
    <dgm:cxn modelId="{F571CE70-186F-4007-90AD-14473086FDE1}" type="presParOf" srcId="{19EEBC69-63D6-4967-BC76-6E6D116A94F3}" destId="{E6691CA7-698C-4B12-A03D-413C9B1EC497}" srcOrd="0" destOrd="0" presId="urn:diagrams.loki3.com/VaryingWidthList"/>
    <dgm:cxn modelId="{2736F3C8-755B-428F-AF96-0C8E32114A77}" type="presParOf" srcId="{19EEBC69-63D6-4967-BC76-6E6D116A94F3}" destId="{F319B207-0B1D-4611-934E-9651F6F83212}" srcOrd="1" destOrd="0" presId="urn:diagrams.loki3.com/VaryingWidthList"/>
    <dgm:cxn modelId="{E19B5CD1-4D8B-41C2-BCA9-C1F97710D67F}" type="presParOf" srcId="{19EEBC69-63D6-4967-BC76-6E6D116A94F3}" destId="{C52A706D-E884-4D9C-8AD0-F4F4B4608788}" srcOrd="2" destOrd="0" presId="urn:diagrams.loki3.com/VaryingWidthList"/>
    <dgm:cxn modelId="{19D93E7A-B93A-445F-9673-7DEB620A16B8}" type="presParOf" srcId="{19EEBC69-63D6-4967-BC76-6E6D116A94F3}" destId="{AF3911FD-AAC6-4070-A277-8AEA128468C7}" srcOrd="3" destOrd="0" presId="urn:diagrams.loki3.com/VaryingWidthList"/>
    <dgm:cxn modelId="{985EDED5-F7C6-4477-BE24-0D8D1A7D469A}" type="presParOf" srcId="{19EEBC69-63D6-4967-BC76-6E6D116A94F3}" destId="{5D641007-96C7-4F6D-9D0D-021D119DEAF8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D5D205-E39A-4961-B591-C3A897D0166F}">
      <dsp:nvSpPr>
        <dsp:cNvPr id="0" name=""/>
        <dsp:cNvSpPr/>
      </dsp:nvSpPr>
      <dsp:spPr>
        <a:xfrm rot="5400000">
          <a:off x="677884" y="813935"/>
          <a:ext cx="1271430" cy="15347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2BE53F-3700-4F60-AA6C-F62F45A861A5}">
      <dsp:nvSpPr>
        <dsp:cNvPr id="0" name=""/>
        <dsp:cNvSpPr/>
      </dsp:nvSpPr>
      <dsp:spPr>
        <a:xfrm>
          <a:off x="968796" y="189"/>
          <a:ext cx="1705248" cy="1023148"/>
        </a:xfrm>
        <a:prstGeom prst="roundRect">
          <a:avLst>
            <a:gd name="adj" fmla="val 100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Letter-join Print Plus 3" panose="02000805000000020003" pitchFamily="50" charset="0"/>
            </a:rPr>
            <a:t>Coffee Afternoon</a:t>
          </a:r>
        </a:p>
      </dsp:txBody>
      <dsp:txXfrm>
        <a:off x="998763" y="30156"/>
        <a:ext cx="1645314" cy="963214"/>
      </dsp:txXfrm>
    </dsp:sp>
    <dsp:sp modelId="{DA1F7EFB-4D3E-40CA-8BA4-69AC92237E63}">
      <dsp:nvSpPr>
        <dsp:cNvPr id="0" name=""/>
        <dsp:cNvSpPr/>
      </dsp:nvSpPr>
      <dsp:spPr>
        <a:xfrm rot="5147528">
          <a:off x="767266" y="2045161"/>
          <a:ext cx="1179188" cy="15347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BDCEED-F3A5-4D21-A67B-285F9F4EA05F}">
      <dsp:nvSpPr>
        <dsp:cNvPr id="0" name=""/>
        <dsp:cNvSpPr/>
      </dsp:nvSpPr>
      <dsp:spPr>
        <a:xfrm>
          <a:off x="968796" y="1279126"/>
          <a:ext cx="1705248" cy="1023148"/>
        </a:xfrm>
        <a:prstGeom prst="roundRect">
          <a:avLst>
            <a:gd name="adj" fmla="val 100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Letter-join Print Plus 3" panose="02000805000000020003" pitchFamily="50" charset="0"/>
            </a:rPr>
            <a:t>Induction Evening</a:t>
          </a:r>
          <a:endParaRPr lang="en-US" sz="1600" b="1" kern="1200" dirty="0">
            <a:latin typeface="Letter-join Print Plus 3" panose="02000805000000020003" pitchFamily="50" charset="0"/>
          </a:endParaRPr>
        </a:p>
      </dsp:txBody>
      <dsp:txXfrm>
        <a:off x="998763" y="1309093"/>
        <a:ext cx="1645314" cy="963214"/>
      </dsp:txXfrm>
    </dsp:sp>
    <dsp:sp modelId="{98359BC7-2555-46B3-99FA-8CBCD6D673AE}">
      <dsp:nvSpPr>
        <dsp:cNvPr id="0" name=""/>
        <dsp:cNvSpPr/>
      </dsp:nvSpPr>
      <dsp:spPr>
        <a:xfrm rot="150796">
          <a:off x="1402828" y="2684629"/>
          <a:ext cx="2176044" cy="15347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2D2913-E0D2-410F-902D-800F03A94E29}">
      <dsp:nvSpPr>
        <dsp:cNvPr id="0" name=""/>
        <dsp:cNvSpPr/>
      </dsp:nvSpPr>
      <dsp:spPr>
        <a:xfrm>
          <a:off x="1059072" y="2458888"/>
          <a:ext cx="1705248" cy="1023148"/>
        </a:xfrm>
        <a:prstGeom prst="roundRect">
          <a:avLst>
            <a:gd name="adj" fmla="val 100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Letter-join Print Plus 3" panose="02000805000000020003" pitchFamily="50" charset="0"/>
            </a:rPr>
            <a:t>Lunch Visit</a:t>
          </a:r>
          <a:endParaRPr lang="en-US" sz="1600" b="1" kern="1200" dirty="0">
            <a:latin typeface="Letter-join Print Plus 3" panose="02000805000000020003" pitchFamily="50" charset="0"/>
          </a:endParaRPr>
        </a:p>
      </dsp:txBody>
      <dsp:txXfrm>
        <a:off x="1089039" y="2488855"/>
        <a:ext cx="1645314" cy="963214"/>
      </dsp:txXfrm>
    </dsp:sp>
    <dsp:sp modelId="{70CAD94F-1151-4DED-AD60-83AF654368A7}">
      <dsp:nvSpPr>
        <dsp:cNvPr id="0" name=""/>
        <dsp:cNvSpPr/>
      </dsp:nvSpPr>
      <dsp:spPr>
        <a:xfrm rot="16200000">
          <a:off x="2945864" y="2092871"/>
          <a:ext cx="1271430" cy="15347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DAA7CF-908F-4017-9ACD-6AF1E7DDF675}">
      <dsp:nvSpPr>
        <dsp:cNvPr id="0" name=""/>
        <dsp:cNvSpPr/>
      </dsp:nvSpPr>
      <dsp:spPr>
        <a:xfrm>
          <a:off x="3236776" y="2558062"/>
          <a:ext cx="1705248" cy="1023148"/>
        </a:xfrm>
        <a:prstGeom prst="roundRect">
          <a:avLst>
            <a:gd name="adj" fmla="val 100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Letter-join Print Plus 3" panose="02000805000000020003" pitchFamily="50" charset="0"/>
            </a:rPr>
            <a:t>Afternoon visit</a:t>
          </a:r>
        </a:p>
      </dsp:txBody>
      <dsp:txXfrm>
        <a:off x="3266743" y="2588029"/>
        <a:ext cx="1645314" cy="963214"/>
      </dsp:txXfrm>
    </dsp:sp>
    <dsp:sp modelId="{06F8EE99-1CEF-47BA-8871-A34C9601D98C}">
      <dsp:nvSpPr>
        <dsp:cNvPr id="0" name=""/>
        <dsp:cNvSpPr/>
      </dsp:nvSpPr>
      <dsp:spPr>
        <a:xfrm rot="16200000">
          <a:off x="2945864" y="813935"/>
          <a:ext cx="1271430" cy="15347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F926A8-E7FC-4DB1-AC8F-6B8062AF3982}">
      <dsp:nvSpPr>
        <dsp:cNvPr id="0" name=""/>
        <dsp:cNvSpPr/>
      </dsp:nvSpPr>
      <dsp:spPr>
        <a:xfrm>
          <a:off x="3236776" y="1279126"/>
          <a:ext cx="1705248" cy="1023148"/>
        </a:xfrm>
        <a:prstGeom prst="roundRect">
          <a:avLst>
            <a:gd name="adj" fmla="val 100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Letter-join Print Plus 3" panose="02000805000000020003" pitchFamily="50" charset="0"/>
            </a:rPr>
            <a:t>Morning visit</a:t>
          </a:r>
          <a:endParaRPr lang="en-US" sz="1600" b="1" kern="1200" dirty="0">
            <a:latin typeface="Letter-join Print Plus 3" panose="02000805000000020003" pitchFamily="50" charset="0"/>
          </a:endParaRPr>
        </a:p>
      </dsp:txBody>
      <dsp:txXfrm>
        <a:off x="3266743" y="1309093"/>
        <a:ext cx="1645314" cy="963214"/>
      </dsp:txXfrm>
    </dsp:sp>
    <dsp:sp modelId="{AB400272-8470-46F0-9790-B06CA663DB1A}">
      <dsp:nvSpPr>
        <dsp:cNvPr id="0" name=""/>
        <dsp:cNvSpPr/>
      </dsp:nvSpPr>
      <dsp:spPr>
        <a:xfrm>
          <a:off x="3585332" y="174467"/>
          <a:ext cx="2260474" cy="15347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54A001-FF73-4F94-8928-EE5D7B34AE30}">
      <dsp:nvSpPr>
        <dsp:cNvPr id="0" name=""/>
        <dsp:cNvSpPr/>
      </dsp:nvSpPr>
      <dsp:spPr>
        <a:xfrm>
          <a:off x="3236776" y="189"/>
          <a:ext cx="1705248" cy="1023148"/>
        </a:xfrm>
        <a:prstGeom prst="roundRect">
          <a:avLst>
            <a:gd name="adj" fmla="val 100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Letter-join Print Plus 3" panose="02000805000000020003" pitchFamily="50" charset="0"/>
            </a:rPr>
            <a:t>Teddy Bears Picnic</a:t>
          </a:r>
          <a:endParaRPr lang="en-US" sz="1600" b="1" kern="1200" dirty="0">
            <a:latin typeface="Letter-join Print Plus 3" panose="02000805000000020003" pitchFamily="50" charset="0"/>
          </a:endParaRPr>
        </a:p>
      </dsp:txBody>
      <dsp:txXfrm>
        <a:off x="3266743" y="30156"/>
        <a:ext cx="1645314" cy="963214"/>
      </dsp:txXfrm>
    </dsp:sp>
    <dsp:sp modelId="{1F7DE2E2-47F8-49D2-A617-D66789413216}">
      <dsp:nvSpPr>
        <dsp:cNvPr id="0" name=""/>
        <dsp:cNvSpPr/>
      </dsp:nvSpPr>
      <dsp:spPr>
        <a:xfrm rot="5400000">
          <a:off x="5213844" y="813935"/>
          <a:ext cx="1271430" cy="15347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744D54-8BBD-4750-9D3A-486C3ABAD4D4}">
      <dsp:nvSpPr>
        <dsp:cNvPr id="0" name=""/>
        <dsp:cNvSpPr/>
      </dsp:nvSpPr>
      <dsp:spPr>
        <a:xfrm>
          <a:off x="5504757" y="189"/>
          <a:ext cx="1705248" cy="1023148"/>
        </a:xfrm>
        <a:prstGeom prst="roundRect">
          <a:avLst>
            <a:gd name="adj" fmla="val 100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Letter-join Print Plus 3" panose="02000805000000020003" pitchFamily="50" charset="0"/>
            </a:rPr>
            <a:t>Nursery &amp; Home Visits</a:t>
          </a:r>
          <a:endParaRPr lang="en-US" sz="1600" b="1" kern="1200" dirty="0">
            <a:latin typeface="Letter-join Print Plus 3" panose="02000805000000020003" pitchFamily="50" charset="0"/>
          </a:endParaRPr>
        </a:p>
      </dsp:txBody>
      <dsp:txXfrm>
        <a:off x="5534724" y="30156"/>
        <a:ext cx="1645314" cy="963214"/>
      </dsp:txXfrm>
    </dsp:sp>
    <dsp:sp modelId="{6DF6AA4B-4C4A-46D3-A8F1-D48D3A488F1D}">
      <dsp:nvSpPr>
        <dsp:cNvPr id="0" name=""/>
        <dsp:cNvSpPr/>
      </dsp:nvSpPr>
      <dsp:spPr>
        <a:xfrm rot="5400000">
          <a:off x="5213844" y="2092871"/>
          <a:ext cx="1271430" cy="15347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9A3031-71D9-411F-B7AE-0E2915DA89F4}">
      <dsp:nvSpPr>
        <dsp:cNvPr id="0" name=""/>
        <dsp:cNvSpPr/>
      </dsp:nvSpPr>
      <dsp:spPr>
        <a:xfrm>
          <a:off x="5504757" y="1279126"/>
          <a:ext cx="1705248" cy="1023148"/>
        </a:xfrm>
        <a:prstGeom prst="roundRect">
          <a:avLst>
            <a:gd name="adj" fmla="val 100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Letter-join Print Plus 3" panose="02000805000000020003" pitchFamily="50" charset="0"/>
            </a:rPr>
            <a:t>Staggered start in September</a:t>
          </a:r>
          <a:endParaRPr lang="en-US" sz="1600" b="1" kern="1200" dirty="0">
            <a:latin typeface="Letter-join Print Plus 3" panose="02000805000000020003" pitchFamily="50" charset="0"/>
          </a:endParaRPr>
        </a:p>
      </dsp:txBody>
      <dsp:txXfrm>
        <a:off x="5534724" y="1309093"/>
        <a:ext cx="1645314" cy="963214"/>
      </dsp:txXfrm>
    </dsp:sp>
    <dsp:sp modelId="{A343687F-9046-4A6F-B249-468C1CD514AC}">
      <dsp:nvSpPr>
        <dsp:cNvPr id="0" name=""/>
        <dsp:cNvSpPr/>
      </dsp:nvSpPr>
      <dsp:spPr>
        <a:xfrm>
          <a:off x="5504757" y="2558062"/>
          <a:ext cx="1705248" cy="1023148"/>
        </a:xfrm>
        <a:prstGeom prst="roundRect">
          <a:avLst>
            <a:gd name="adj" fmla="val 100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Letter-join Print Plus 3" panose="02000805000000020003" pitchFamily="50" charset="0"/>
            </a:rPr>
            <a:t>Nursery and Reception shared outdoor provision</a:t>
          </a:r>
          <a:endParaRPr lang="en-US" sz="1600" b="1" kern="1200" dirty="0">
            <a:latin typeface="Letter-join Print Plus 3" panose="02000805000000020003" pitchFamily="50" charset="0"/>
          </a:endParaRPr>
        </a:p>
      </dsp:txBody>
      <dsp:txXfrm>
        <a:off x="5534724" y="2588029"/>
        <a:ext cx="1645314" cy="9632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C864E1-D875-4D9C-AEE0-79B65B232A2A}">
      <dsp:nvSpPr>
        <dsp:cNvPr id="0" name=""/>
        <dsp:cNvSpPr/>
      </dsp:nvSpPr>
      <dsp:spPr>
        <a:xfrm>
          <a:off x="1597" y="428946"/>
          <a:ext cx="2769288" cy="43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55880" rIns="156464" bIns="55880" numCol="1" spcCol="1270" anchor="ctr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Letter-join Print Plus 3" panose="02000805000000020003" pitchFamily="50" charset="0"/>
            </a:rPr>
            <a:t>3 prime areas</a:t>
          </a:r>
          <a:endParaRPr lang="en-US" sz="2200" kern="1200" dirty="0">
            <a:latin typeface="Letter-join Print Plus 3" panose="02000805000000020003" pitchFamily="50" charset="0"/>
          </a:endParaRPr>
        </a:p>
      </dsp:txBody>
      <dsp:txXfrm>
        <a:off x="1597" y="428946"/>
        <a:ext cx="2769288" cy="435600"/>
      </dsp:txXfrm>
    </dsp:sp>
    <dsp:sp modelId="{7DFB2F60-2CDA-4EBF-B679-C4537534DFBD}">
      <dsp:nvSpPr>
        <dsp:cNvPr id="0" name=""/>
        <dsp:cNvSpPr/>
      </dsp:nvSpPr>
      <dsp:spPr>
        <a:xfrm>
          <a:off x="2770886" y="61408"/>
          <a:ext cx="438626" cy="1170675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rgbClr val="A2CE9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CAFEDB-43C5-4056-A438-11E7DDDCF895}">
      <dsp:nvSpPr>
        <dsp:cNvPr id="0" name=""/>
        <dsp:cNvSpPr/>
      </dsp:nvSpPr>
      <dsp:spPr>
        <a:xfrm>
          <a:off x="3384963" y="61408"/>
          <a:ext cx="5965317" cy="1170675"/>
        </a:xfrm>
        <a:prstGeom prst="rect">
          <a:avLst/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Letter-join Print Plus 3" panose="02000805000000020003" pitchFamily="50" charset="0"/>
            </a:rPr>
            <a:t>Personal, Social and Emotional Development</a:t>
          </a:r>
          <a:endParaRPr lang="en-US" sz="2200" kern="1200" dirty="0">
            <a:latin typeface="Letter-join Print Plus 3" panose="02000805000000020003" pitchFamily="50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Letter-join Print Plus 3" panose="02000805000000020003" pitchFamily="50" charset="0"/>
            </a:rPr>
            <a:t>Physical Development</a:t>
          </a:r>
          <a:endParaRPr lang="en-US" sz="2200" kern="1200" dirty="0">
            <a:latin typeface="Letter-join Print Plus 3" panose="02000805000000020003" pitchFamily="50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Letter-join Print Plus 3" panose="02000805000000020003" pitchFamily="50" charset="0"/>
            </a:rPr>
            <a:t>Communication and Language</a:t>
          </a:r>
          <a:endParaRPr lang="en-US" sz="2200" kern="1200" dirty="0">
            <a:latin typeface="Letter-join Print Plus 3" panose="02000805000000020003" pitchFamily="50" charset="0"/>
          </a:endParaRPr>
        </a:p>
      </dsp:txBody>
      <dsp:txXfrm>
        <a:off x="3384963" y="61408"/>
        <a:ext cx="5965317" cy="1170675"/>
      </dsp:txXfrm>
    </dsp:sp>
    <dsp:sp modelId="{1835B317-1C60-4136-BA4F-275264511B2A}">
      <dsp:nvSpPr>
        <dsp:cNvPr id="0" name=""/>
        <dsp:cNvSpPr/>
      </dsp:nvSpPr>
      <dsp:spPr>
        <a:xfrm>
          <a:off x="1597" y="1855784"/>
          <a:ext cx="3240810" cy="43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55880" rIns="156464" bIns="55880" numCol="1" spcCol="1270" anchor="ctr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Letter-join Print Plus 3" panose="02000805000000020003" pitchFamily="50" charset="0"/>
            </a:rPr>
            <a:t>4 specific areas</a:t>
          </a:r>
          <a:endParaRPr lang="en-US" sz="2200" kern="1200" dirty="0">
            <a:latin typeface="Letter-join Print Plus 3" panose="02000805000000020003" pitchFamily="50" charset="0"/>
          </a:endParaRPr>
        </a:p>
      </dsp:txBody>
      <dsp:txXfrm>
        <a:off x="1597" y="1855784"/>
        <a:ext cx="3240810" cy="435600"/>
      </dsp:txXfrm>
    </dsp:sp>
    <dsp:sp modelId="{C149DFAB-0000-4B3C-99B1-D0AC608B7EFB}">
      <dsp:nvSpPr>
        <dsp:cNvPr id="0" name=""/>
        <dsp:cNvSpPr/>
      </dsp:nvSpPr>
      <dsp:spPr>
        <a:xfrm>
          <a:off x="3242408" y="1311283"/>
          <a:ext cx="407556" cy="1524600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rgbClr val="A2CE9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03BCCC-5A80-4E2F-8C52-6F713FA37C13}">
      <dsp:nvSpPr>
        <dsp:cNvPr id="0" name=""/>
        <dsp:cNvSpPr/>
      </dsp:nvSpPr>
      <dsp:spPr>
        <a:xfrm>
          <a:off x="3812988" y="1311283"/>
          <a:ext cx="5542773" cy="1524600"/>
        </a:xfrm>
        <a:prstGeom prst="rect">
          <a:avLst/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Letter-join Print Plus 3" panose="02000805000000020003" pitchFamily="50" charset="0"/>
            </a:rPr>
            <a:t>Literacy</a:t>
          </a:r>
          <a:endParaRPr lang="en-US" sz="2200" kern="1200" dirty="0">
            <a:latin typeface="Letter-join Print Plus 3" panose="02000805000000020003" pitchFamily="50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Letter-join Print Plus 3" panose="02000805000000020003" pitchFamily="50" charset="0"/>
            </a:rPr>
            <a:t>Maths</a:t>
          </a:r>
          <a:endParaRPr lang="en-US" sz="2200" kern="1200" dirty="0">
            <a:latin typeface="Letter-join Print Plus 3" panose="02000805000000020003" pitchFamily="50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Letter-join Print Plus 3" panose="02000805000000020003" pitchFamily="50" charset="0"/>
            </a:rPr>
            <a:t>Understanding the World</a:t>
          </a:r>
          <a:endParaRPr lang="en-US" sz="2200" kern="1200" dirty="0">
            <a:latin typeface="Letter-join Print Plus 3" panose="02000805000000020003" pitchFamily="50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Letter-join Print Plus 3" panose="02000805000000020003" pitchFamily="50" charset="0"/>
            </a:rPr>
            <a:t>Expressive Arts and Design</a:t>
          </a:r>
          <a:endParaRPr lang="en-US" sz="2200" kern="1200" dirty="0">
            <a:latin typeface="Letter-join Print Plus 3" panose="02000805000000020003" pitchFamily="50" charset="0"/>
          </a:endParaRPr>
        </a:p>
      </dsp:txBody>
      <dsp:txXfrm>
        <a:off x="3812988" y="1311283"/>
        <a:ext cx="5542773" cy="15246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4D2077-26ED-4B1D-A75F-B0BCC27E3395}">
      <dsp:nvSpPr>
        <dsp:cNvPr id="0" name=""/>
        <dsp:cNvSpPr/>
      </dsp:nvSpPr>
      <dsp:spPr>
        <a:xfrm rot="5400000">
          <a:off x="4142" y="732716"/>
          <a:ext cx="3058934" cy="24471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910E1B-5B0F-42FB-9018-97783B40BAEC}">
      <dsp:nvSpPr>
        <dsp:cNvPr id="0" name=""/>
        <dsp:cNvSpPr/>
      </dsp:nvSpPr>
      <dsp:spPr>
        <a:xfrm>
          <a:off x="279446" y="2928529"/>
          <a:ext cx="2722451" cy="1257018"/>
        </a:xfrm>
        <a:prstGeom prst="wedgeRectCallout">
          <a:avLst>
            <a:gd name="adj1" fmla="val 20250"/>
            <a:gd name="adj2" fmla="val -607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Letter-join Print Plus 3" panose="02000805000000020003" pitchFamily="50" charset="0"/>
            </a:rPr>
            <a:t>Personal, Social and Emotional Development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Letter-join Print Plus 3" panose="02000805000000020003" pitchFamily="50" charset="0"/>
            </a:rPr>
            <a:t>Self-regulation, managing self &amp; building relationships</a:t>
          </a:r>
        </a:p>
      </dsp:txBody>
      <dsp:txXfrm>
        <a:off x="279446" y="2928529"/>
        <a:ext cx="2722451" cy="1257018"/>
      </dsp:txXfrm>
    </dsp:sp>
    <dsp:sp modelId="{4071AD22-ECC7-4AFF-9F26-5FC362B43A54}">
      <dsp:nvSpPr>
        <dsp:cNvPr id="0" name=""/>
        <dsp:cNvSpPr/>
      </dsp:nvSpPr>
      <dsp:spPr>
        <a:xfrm>
          <a:off x="3368970" y="702460"/>
          <a:ext cx="3058934" cy="244714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8A73EF-23BD-4123-8BED-CBC59E4BA822}">
      <dsp:nvSpPr>
        <dsp:cNvPr id="0" name=""/>
        <dsp:cNvSpPr/>
      </dsp:nvSpPr>
      <dsp:spPr>
        <a:xfrm>
          <a:off x="3336311" y="2962553"/>
          <a:ext cx="3138986" cy="1378042"/>
        </a:xfrm>
        <a:prstGeom prst="wedgeRectCallout">
          <a:avLst>
            <a:gd name="adj1" fmla="val 20250"/>
            <a:gd name="adj2" fmla="val -607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Letter-join Print Plus 3" panose="02000805000000020003" pitchFamily="50" charset="0"/>
            </a:rPr>
            <a:t>Physical Development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Letter-join Print Plus 3" panose="02000805000000020003" pitchFamily="50" charset="0"/>
            </a:rPr>
            <a:t>Gross motor skills &amp; fine motor skills</a:t>
          </a:r>
          <a:endParaRPr lang="en-US" sz="1400" kern="1200" dirty="0">
            <a:latin typeface="Letter-join Print Plus 3" panose="02000805000000020003" pitchFamily="50" charset="0"/>
          </a:endParaRPr>
        </a:p>
      </dsp:txBody>
      <dsp:txXfrm>
        <a:off x="3336311" y="2962553"/>
        <a:ext cx="3138986" cy="1378042"/>
      </dsp:txXfrm>
    </dsp:sp>
    <dsp:sp modelId="{E53C1C94-5228-4BE3-A3DD-92A3709ADA8E}">
      <dsp:nvSpPr>
        <dsp:cNvPr id="0" name=""/>
        <dsp:cNvSpPr/>
      </dsp:nvSpPr>
      <dsp:spPr>
        <a:xfrm rot="5400000">
          <a:off x="6880887" y="685851"/>
          <a:ext cx="3058934" cy="24471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2021D9-429E-4DD3-81A1-0F78E8BEB658}">
      <dsp:nvSpPr>
        <dsp:cNvPr id="0" name=""/>
        <dsp:cNvSpPr/>
      </dsp:nvSpPr>
      <dsp:spPr>
        <a:xfrm>
          <a:off x="7157117" y="2951712"/>
          <a:ext cx="2722451" cy="1444481"/>
        </a:xfrm>
        <a:prstGeom prst="wedgeRectCallout">
          <a:avLst>
            <a:gd name="adj1" fmla="val 20250"/>
            <a:gd name="adj2" fmla="val -607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Letter-join Print Plus 3" panose="02000805000000020003" pitchFamily="50" charset="0"/>
            </a:rPr>
            <a:t>Communication and Language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Letter-join Print Plus 3" panose="02000805000000020003" pitchFamily="50" charset="0"/>
            </a:rPr>
            <a:t>Listening, attention and understanding &amp; speaking</a:t>
          </a:r>
          <a:endParaRPr lang="en-US" sz="1400" kern="1200" dirty="0">
            <a:latin typeface="Letter-join Print Plus 3" panose="02000805000000020003" pitchFamily="50" charset="0"/>
          </a:endParaRPr>
        </a:p>
      </dsp:txBody>
      <dsp:txXfrm>
        <a:off x="7157117" y="2951712"/>
        <a:ext cx="2722451" cy="14444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4D2077-26ED-4B1D-A75F-B0BCC27E3395}">
      <dsp:nvSpPr>
        <dsp:cNvPr id="0" name=""/>
        <dsp:cNvSpPr/>
      </dsp:nvSpPr>
      <dsp:spPr>
        <a:xfrm rot="5400000">
          <a:off x="3135" y="1200716"/>
          <a:ext cx="2487581" cy="1990065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t="-5650" r="-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910E1B-5B0F-42FB-9018-97783B40BAEC}">
      <dsp:nvSpPr>
        <dsp:cNvPr id="0" name=""/>
        <dsp:cNvSpPr/>
      </dsp:nvSpPr>
      <dsp:spPr>
        <a:xfrm>
          <a:off x="227017" y="2986390"/>
          <a:ext cx="2213947" cy="1022230"/>
        </a:xfrm>
        <a:prstGeom prst="wedgeRectCallout">
          <a:avLst>
            <a:gd name="adj1" fmla="val 20250"/>
            <a:gd name="adj2" fmla="val -607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Letter-join Print Plus 3" panose="02000805000000020003" pitchFamily="50" charset="0"/>
            </a:rPr>
            <a:t>Literacy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Letter-join Print Plus 3" panose="02000805000000020003" pitchFamily="50" charset="0"/>
            </a:rPr>
            <a:t>Comprehension, word reading &amp; writing</a:t>
          </a:r>
        </a:p>
      </dsp:txBody>
      <dsp:txXfrm>
        <a:off x="227017" y="2986390"/>
        <a:ext cx="2213947" cy="1022230"/>
      </dsp:txXfrm>
    </dsp:sp>
    <dsp:sp modelId="{4071AD22-ECC7-4AFF-9F26-5FC362B43A54}">
      <dsp:nvSpPr>
        <dsp:cNvPr id="0" name=""/>
        <dsp:cNvSpPr/>
      </dsp:nvSpPr>
      <dsp:spPr>
        <a:xfrm rot="5400000">
          <a:off x="2739475" y="1176111"/>
          <a:ext cx="2487581" cy="199006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8A73EF-23BD-4123-8BED-CBC59E4BA822}">
      <dsp:nvSpPr>
        <dsp:cNvPr id="0" name=""/>
        <dsp:cNvSpPr/>
      </dsp:nvSpPr>
      <dsp:spPr>
        <a:xfrm>
          <a:off x="2953505" y="2971628"/>
          <a:ext cx="2213947" cy="1120649"/>
        </a:xfrm>
        <a:prstGeom prst="wedgeRectCallout">
          <a:avLst>
            <a:gd name="adj1" fmla="val 20250"/>
            <a:gd name="adj2" fmla="val -607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Letter-join Print Plus 3" panose="02000805000000020003" pitchFamily="50" charset="0"/>
            </a:rPr>
            <a:t>Maths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Letter-join Print Plus 3" panose="02000805000000020003" pitchFamily="50" charset="0"/>
            </a:rPr>
            <a:t>Number &amp; numerical patterns</a:t>
          </a:r>
          <a:endParaRPr lang="en-US" sz="1400" kern="1200" dirty="0">
            <a:latin typeface="Letter-join Print Plus 3" panose="02000805000000020003" pitchFamily="50" charset="0"/>
          </a:endParaRPr>
        </a:p>
      </dsp:txBody>
      <dsp:txXfrm>
        <a:off x="2953505" y="2971628"/>
        <a:ext cx="2213947" cy="1120649"/>
      </dsp:txXfrm>
    </dsp:sp>
    <dsp:sp modelId="{E53C1C94-5228-4BE3-A3DD-92A3709ADA8E}">
      <dsp:nvSpPr>
        <dsp:cNvPr id="0" name=""/>
        <dsp:cNvSpPr/>
      </dsp:nvSpPr>
      <dsp:spPr>
        <a:xfrm rot="5400000">
          <a:off x="5475815" y="1111014"/>
          <a:ext cx="2487581" cy="199006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2021D9-429E-4DD3-81A1-0F78E8BEB658}">
      <dsp:nvSpPr>
        <dsp:cNvPr id="0" name=""/>
        <dsp:cNvSpPr/>
      </dsp:nvSpPr>
      <dsp:spPr>
        <a:xfrm>
          <a:off x="5689845" y="2914123"/>
          <a:ext cx="2213947" cy="1381037"/>
        </a:xfrm>
        <a:prstGeom prst="wedgeRectCallout">
          <a:avLst>
            <a:gd name="adj1" fmla="val 20250"/>
            <a:gd name="adj2" fmla="val -607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Letter-join Print Plus 3" panose="02000805000000020003" pitchFamily="50" charset="0"/>
            </a:rPr>
            <a:t>Understanding the World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Letter-join Print Plus 3" panose="02000805000000020003" pitchFamily="50" charset="0"/>
            </a:rPr>
            <a:t>Past and present, the natural world &amp; people, culture and communities</a:t>
          </a:r>
          <a:endParaRPr lang="en-US" sz="1400" kern="1200" dirty="0">
            <a:latin typeface="Letter-join Print Plus 3" panose="02000805000000020003" pitchFamily="50" charset="0"/>
          </a:endParaRPr>
        </a:p>
      </dsp:txBody>
      <dsp:txXfrm>
        <a:off x="5689845" y="2914123"/>
        <a:ext cx="2213947" cy="1381037"/>
      </dsp:txXfrm>
    </dsp:sp>
    <dsp:sp modelId="{8B393E69-4A4F-473E-9A0E-7866D7F237C2}">
      <dsp:nvSpPr>
        <dsp:cNvPr id="0" name=""/>
        <dsp:cNvSpPr/>
      </dsp:nvSpPr>
      <dsp:spPr>
        <a:xfrm rot="5400000">
          <a:off x="8212155" y="1105872"/>
          <a:ext cx="2487581" cy="199006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9B9617-0E3A-4ACF-8F01-B6DC06489915}">
      <dsp:nvSpPr>
        <dsp:cNvPr id="0" name=""/>
        <dsp:cNvSpPr/>
      </dsp:nvSpPr>
      <dsp:spPr>
        <a:xfrm>
          <a:off x="8406503" y="2938064"/>
          <a:ext cx="2213947" cy="1401606"/>
        </a:xfrm>
        <a:prstGeom prst="wedgeRectCallout">
          <a:avLst>
            <a:gd name="adj1" fmla="val 20250"/>
            <a:gd name="adj2" fmla="val -60700"/>
          </a:avLst>
        </a:prstGeom>
        <a:solidFill>
          <a:srgbClr val="A2C4A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Letter-join Print Plus 3" panose="02000805000000020003" pitchFamily="50" charset="0"/>
            </a:rPr>
            <a:t>Expressive Arts and Design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Letter-join Print Plus 3" panose="02000805000000020003" pitchFamily="50" charset="0"/>
            </a:rPr>
            <a:t>Creating with materials &amp; being imaginative and expressive</a:t>
          </a:r>
          <a:endParaRPr lang="en-US" sz="1400" kern="1200" dirty="0">
            <a:latin typeface="Letter-join Print Plus 3" panose="02000805000000020003" pitchFamily="50" charset="0"/>
          </a:endParaRPr>
        </a:p>
      </dsp:txBody>
      <dsp:txXfrm>
        <a:off x="8406503" y="2938064"/>
        <a:ext cx="2213947" cy="14016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91275F-3701-4ED5-8046-D5DFB2CF6CC3}">
      <dsp:nvSpPr>
        <dsp:cNvPr id="0" name=""/>
        <dsp:cNvSpPr/>
      </dsp:nvSpPr>
      <dsp:spPr>
        <a:xfrm>
          <a:off x="2104809" y="2342657"/>
          <a:ext cx="1654773" cy="1426703"/>
        </a:xfrm>
        <a:prstGeom prst="hexagon">
          <a:avLst>
            <a:gd name="adj" fmla="val 25000"/>
            <a:gd name="vf" fmla="val 115470"/>
          </a:avLst>
        </a:prstGeom>
        <a:solidFill>
          <a:srgbClr val="A2C4A8"/>
        </a:solidFill>
        <a:ln w="15875" cap="flat" cmpd="sng" algn="ctr">
          <a:solidFill>
            <a:srgbClr val="A2CE9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1590" rIns="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latin typeface="Letter-join Print Plus 3" panose="02000805000000020003" pitchFamily="50" charset="0"/>
            </a:rPr>
            <a:t>Active Learning</a:t>
          </a:r>
          <a:endParaRPr lang="en-US" sz="1700" b="1" kern="1200" dirty="0">
            <a:latin typeface="Letter-join Print Plus 3" panose="02000805000000020003" pitchFamily="50" charset="0"/>
          </a:endParaRPr>
        </a:p>
      </dsp:txBody>
      <dsp:txXfrm>
        <a:off x="2361599" y="2564054"/>
        <a:ext cx="1141193" cy="983909"/>
      </dsp:txXfrm>
    </dsp:sp>
    <dsp:sp modelId="{358FE89F-ED5C-4D80-8509-445C456BF271}">
      <dsp:nvSpPr>
        <dsp:cNvPr id="0" name=""/>
        <dsp:cNvSpPr/>
      </dsp:nvSpPr>
      <dsp:spPr>
        <a:xfrm>
          <a:off x="2147798" y="2972518"/>
          <a:ext cx="193743" cy="1669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D8DD31-487E-4B00-AE36-EFC609B42D90}">
      <dsp:nvSpPr>
        <dsp:cNvPr id="0" name=""/>
        <dsp:cNvSpPr/>
      </dsp:nvSpPr>
      <dsp:spPr>
        <a:xfrm>
          <a:off x="690302" y="1576346"/>
          <a:ext cx="1654773" cy="142670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5875" cap="flat" cmpd="sng" algn="ctr">
          <a:solidFill>
            <a:srgbClr val="A2CE9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E578A5-34E8-4261-99E4-0B199A2EB9BC}">
      <dsp:nvSpPr>
        <dsp:cNvPr id="0" name=""/>
        <dsp:cNvSpPr/>
      </dsp:nvSpPr>
      <dsp:spPr>
        <a:xfrm>
          <a:off x="1816843" y="2814581"/>
          <a:ext cx="193743" cy="1669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D7B93C-5443-499D-BCA2-8F40013F163D}">
      <dsp:nvSpPr>
        <dsp:cNvPr id="0" name=""/>
        <dsp:cNvSpPr/>
      </dsp:nvSpPr>
      <dsp:spPr>
        <a:xfrm>
          <a:off x="3514605" y="1559384"/>
          <a:ext cx="1654773" cy="1426703"/>
        </a:xfrm>
        <a:prstGeom prst="hexagon">
          <a:avLst>
            <a:gd name="adj" fmla="val 25000"/>
            <a:gd name="vf" fmla="val 115470"/>
          </a:avLst>
        </a:prstGeom>
        <a:solidFill>
          <a:srgbClr val="EFD699"/>
        </a:solidFill>
        <a:ln w="15875" cap="flat" cmpd="sng" algn="ctr">
          <a:solidFill>
            <a:srgbClr val="EFD6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1590" rIns="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latin typeface="Letter-join Print Plus 3" panose="02000805000000020003" pitchFamily="50" charset="0"/>
            </a:rPr>
            <a:t>Creative and Critical Thinking</a:t>
          </a:r>
          <a:endParaRPr lang="en-US" sz="1700" b="1" kern="1200" dirty="0">
            <a:latin typeface="Letter-join Print Plus 3" panose="02000805000000020003" pitchFamily="50" charset="0"/>
          </a:endParaRPr>
        </a:p>
      </dsp:txBody>
      <dsp:txXfrm>
        <a:off x="3771395" y="1780781"/>
        <a:ext cx="1141193" cy="983909"/>
      </dsp:txXfrm>
    </dsp:sp>
    <dsp:sp modelId="{95AD41BC-B56D-4A20-B27C-C6F44BA5F79D}">
      <dsp:nvSpPr>
        <dsp:cNvPr id="0" name=""/>
        <dsp:cNvSpPr/>
      </dsp:nvSpPr>
      <dsp:spPr>
        <a:xfrm>
          <a:off x="4645857" y="2796111"/>
          <a:ext cx="193743" cy="1669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EB8632-5CBB-4216-8703-59D015A3BECB}">
      <dsp:nvSpPr>
        <dsp:cNvPr id="0" name=""/>
        <dsp:cNvSpPr/>
      </dsp:nvSpPr>
      <dsp:spPr>
        <a:xfrm>
          <a:off x="4944722" y="2342657"/>
          <a:ext cx="1654773" cy="142670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722818-7988-48B3-B0EA-1A4436753A05}">
      <dsp:nvSpPr>
        <dsp:cNvPr id="0" name=""/>
        <dsp:cNvSpPr/>
      </dsp:nvSpPr>
      <dsp:spPr>
        <a:xfrm>
          <a:off x="4967390" y="2972518"/>
          <a:ext cx="193743" cy="1669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ADCDB8-4B20-4FC2-8F0D-288980E93911}">
      <dsp:nvSpPr>
        <dsp:cNvPr id="0" name=""/>
        <dsp:cNvSpPr/>
      </dsp:nvSpPr>
      <dsp:spPr>
        <a:xfrm>
          <a:off x="2104809" y="779503"/>
          <a:ext cx="1654773" cy="1426703"/>
        </a:xfrm>
        <a:prstGeom prst="hexagon">
          <a:avLst>
            <a:gd name="adj" fmla="val 25000"/>
            <a:gd name="vf" fmla="val 115470"/>
          </a:avLst>
        </a:prstGeom>
        <a:solidFill>
          <a:srgbClr val="96D9E6"/>
        </a:solidFill>
        <a:ln w="15875" cap="flat" cmpd="sng" algn="ctr">
          <a:solidFill>
            <a:srgbClr val="96D9E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1590" rIns="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latin typeface="Letter-join Print Plus 3" panose="02000805000000020003" pitchFamily="50" charset="0"/>
            </a:rPr>
            <a:t>Playing and Exploring</a:t>
          </a:r>
          <a:endParaRPr lang="en-US" sz="1700" b="1" kern="1200" dirty="0">
            <a:latin typeface="Letter-join Print Plus 3" panose="02000805000000020003" pitchFamily="50" charset="0"/>
          </a:endParaRPr>
        </a:p>
      </dsp:txBody>
      <dsp:txXfrm>
        <a:off x="2361599" y="1000900"/>
        <a:ext cx="1141193" cy="983909"/>
      </dsp:txXfrm>
    </dsp:sp>
    <dsp:sp modelId="{FFEBE04E-9CC8-4BB3-B309-30F258090212}">
      <dsp:nvSpPr>
        <dsp:cNvPr id="0" name=""/>
        <dsp:cNvSpPr/>
      </dsp:nvSpPr>
      <dsp:spPr>
        <a:xfrm>
          <a:off x="3226639" y="810412"/>
          <a:ext cx="193743" cy="1669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D57CA9-7C4F-4C2F-B765-C6ABF83BD34E}">
      <dsp:nvSpPr>
        <dsp:cNvPr id="0" name=""/>
        <dsp:cNvSpPr/>
      </dsp:nvSpPr>
      <dsp:spPr>
        <a:xfrm>
          <a:off x="3514605" y="0"/>
          <a:ext cx="1654773" cy="142670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5875" cap="flat" cmpd="sng" algn="ctr">
          <a:solidFill>
            <a:srgbClr val="96D9E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710D01-99B5-4974-B798-A9C8E5558F3F}">
      <dsp:nvSpPr>
        <dsp:cNvPr id="0" name=""/>
        <dsp:cNvSpPr/>
      </dsp:nvSpPr>
      <dsp:spPr>
        <a:xfrm>
          <a:off x="3563483" y="626467"/>
          <a:ext cx="193743" cy="1669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691CA7-698C-4B12-A03D-413C9B1EC497}">
      <dsp:nvSpPr>
        <dsp:cNvPr id="0" name=""/>
        <dsp:cNvSpPr/>
      </dsp:nvSpPr>
      <dsp:spPr>
        <a:xfrm>
          <a:off x="338800" y="325"/>
          <a:ext cx="1710000" cy="923836"/>
        </a:xfrm>
        <a:prstGeom prst="rect">
          <a:avLst/>
        </a:prstGeom>
        <a:solidFill>
          <a:srgbClr val="96D9E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Letter-join Print Plus 3" panose="02000805000000020003" pitchFamily="50" charset="0"/>
            </a:rPr>
            <a:t>Playing and Exploring</a:t>
          </a:r>
          <a:endParaRPr lang="en-US" sz="2300" b="1" kern="1200" dirty="0">
            <a:latin typeface="Letter-join Print Plus 3" panose="02000805000000020003" pitchFamily="50" charset="0"/>
          </a:endParaRPr>
        </a:p>
      </dsp:txBody>
      <dsp:txXfrm>
        <a:off x="338800" y="325"/>
        <a:ext cx="1710000" cy="923836"/>
      </dsp:txXfrm>
    </dsp:sp>
    <dsp:sp modelId="{C52A706D-E884-4D9C-8AD0-F4F4B4608788}">
      <dsp:nvSpPr>
        <dsp:cNvPr id="0" name=""/>
        <dsp:cNvSpPr/>
      </dsp:nvSpPr>
      <dsp:spPr>
        <a:xfrm>
          <a:off x="338800" y="1077643"/>
          <a:ext cx="1710000" cy="10816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Letter-join Print Plus 3" panose="02000805000000020003" pitchFamily="50" charset="0"/>
            </a:rPr>
            <a:t>Creating and Critical Thinking</a:t>
          </a:r>
          <a:endParaRPr lang="en-US" sz="2300" b="1" kern="1200" dirty="0">
            <a:latin typeface="Letter-join Print Plus 3" panose="02000805000000020003" pitchFamily="50" charset="0"/>
          </a:endParaRPr>
        </a:p>
      </dsp:txBody>
      <dsp:txXfrm>
        <a:off x="338800" y="1077643"/>
        <a:ext cx="1710000" cy="1081645"/>
      </dsp:txXfrm>
    </dsp:sp>
    <dsp:sp modelId="{5D641007-96C7-4F6D-9D0D-021D119DEAF8}">
      <dsp:nvSpPr>
        <dsp:cNvPr id="0" name=""/>
        <dsp:cNvSpPr/>
      </dsp:nvSpPr>
      <dsp:spPr>
        <a:xfrm>
          <a:off x="575050" y="2312770"/>
          <a:ext cx="1237500" cy="836505"/>
        </a:xfrm>
        <a:prstGeom prst="rect">
          <a:avLst/>
        </a:prstGeom>
        <a:solidFill>
          <a:srgbClr val="A2CE9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Letter-join Print Plus 3" panose="02000805000000020003" pitchFamily="50" charset="0"/>
            </a:rPr>
            <a:t>Active Learning</a:t>
          </a:r>
          <a:endParaRPr lang="en-US" sz="2300" b="1" kern="1200" dirty="0">
            <a:latin typeface="Letter-join Print Plus 3" panose="02000805000000020003" pitchFamily="50" charset="0"/>
          </a:endParaRPr>
        </a:p>
      </dsp:txBody>
      <dsp:txXfrm>
        <a:off x="575050" y="2312770"/>
        <a:ext cx="1237500" cy="8365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2C83D-569C-4989-A846-C3B568CDEFDF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64491-0782-446D-9878-EC83B2711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248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a day looks like in September</a:t>
            </a:r>
          </a:p>
          <a:p>
            <a:r>
              <a:rPr lang="en-GB" dirty="0" smtClean="0"/>
              <a:t>Daily routines</a:t>
            </a:r>
          </a:p>
          <a:p>
            <a:r>
              <a:rPr lang="en-GB" dirty="0" smtClean="0"/>
              <a:t>Things we need them to have when they come e.g. wellies, waterproof coats</a:t>
            </a:r>
          </a:p>
          <a:p>
            <a:r>
              <a:rPr lang="en-GB" dirty="0" smtClean="0"/>
              <a:t>Contact</a:t>
            </a:r>
            <a:r>
              <a:rPr lang="en-GB" baseline="0" dirty="0" smtClean="0"/>
              <a:t> with them and with us (on the gate, emails, phone calls)</a:t>
            </a:r>
          </a:p>
          <a:p>
            <a:r>
              <a:rPr lang="en-GB" baseline="0" dirty="0" smtClean="0"/>
              <a:t>Leaving them at the gate, self-regulation</a:t>
            </a:r>
          </a:p>
          <a:p>
            <a:r>
              <a:rPr lang="en-GB" baseline="0" dirty="0" smtClean="0"/>
              <a:t>Home visits and Nursery visits are so important and useful for settling and creating a big picture of the children</a:t>
            </a:r>
          </a:p>
          <a:p>
            <a:r>
              <a:rPr lang="en-GB" baseline="0" dirty="0" smtClean="0"/>
              <a:t>Characteristics of effective learning of how children learn underpin everything!!!</a:t>
            </a:r>
          </a:p>
          <a:p>
            <a:r>
              <a:rPr lang="en-GB" baseline="0" dirty="0" smtClean="0"/>
              <a:t>Classroom tour – Star tour with more general information then Moon tour characteristics with outdoor tour too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64491-0782-446D-9878-EC83B27112F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578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6/2/2026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foundationyears.org.uk/files/2021/09/What-to-expect-in-the-EYFS-complete-FINAL-16.09-compressed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hyperlink" Target="https://www.sirenfilms.co.uk/library/the-characteristics-of-effective-learning-an-overview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Induction Evening</a:t>
            </a:r>
            <a:endParaRPr lang="en-GB" dirty="0">
              <a:latin typeface="Letter-join Print Plus 3" panose="02000805000000020003" pitchFamily="50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Welcome to Star Class!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 Miss Cummins</a:t>
            </a:r>
            <a:endParaRPr lang="en-GB" dirty="0">
              <a:latin typeface="Letter-join Print Plus 3" panose="020008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98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Starting School</a:t>
            </a:r>
            <a:endParaRPr lang="en-GB" dirty="0">
              <a:latin typeface="Letter-join Print Plus 3" panose="02000805000000020003" pitchFamily="50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060" y="4409677"/>
            <a:ext cx="2991313" cy="2234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493484"/>
            <a:ext cx="9601196" cy="3318936"/>
          </a:xfrm>
        </p:spPr>
        <p:txBody>
          <a:bodyPr/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The first half-term is all about giving children the opportunity to settle, get used to school routines, make new friends and for us to get to know them and their families!</a:t>
            </a:r>
            <a:endParaRPr lang="en-GB" dirty="0">
              <a:latin typeface="Letter-join Print Plus 3" panose="02000805000000020003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57326">
            <a:off x="8493360" y="4367319"/>
            <a:ext cx="2660136" cy="1986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18056">
            <a:off x="2533091" y="4347696"/>
            <a:ext cx="2551508" cy="1905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01574">
            <a:off x="740322" y="4447983"/>
            <a:ext cx="2633869" cy="1975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9" t="9033" r="6087" b="5427"/>
          <a:stretch/>
        </p:blipFill>
        <p:spPr>
          <a:xfrm rot="5007929">
            <a:off x="6843690" y="4226778"/>
            <a:ext cx="2684058" cy="1984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4632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Smooth Transition to Reception</a:t>
            </a:r>
            <a:br>
              <a:rPr lang="en-GB" dirty="0" smtClean="0">
                <a:latin typeface="Letter-join Print Plus 3" panose="02000805000000020003" pitchFamily="50" charset="0"/>
              </a:rPr>
            </a:br>
            <a:r>
              <a:rPr lang="en-GB" sz="3600" dirty="0" smtClean="0">
                <a:latin typeface="Letter-join Print Plus 3" panose="02000805000000020003" pitchFamily="50" charset="0"/>
              </a:rPr>
              <a:t>Welcome Programme</a:t>
            </a:r>
            <a:endParaRPr lang="en-GB" sz="3600" dirty="0">
              <a:latin typeface="Letter-join Print Plus 3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>
              <a:latin typeface="Letter-join Air Plus 8" panose="02000805000000020003" pitchFamily="50" charset="0"/>
            </a:endParaRPr>
          </a:p>
          <a:p>
            <a:endParaRPr lang="en-GB" dirty="0">
              <a:latin typeface="Letter-join Air Plus 8" panose="02000805000000020003" pitchFamily="50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564150330"/>
              </p:ext>
            </p:extLst>
          </p:nvPr>
        </p:nvGraphicFramePr>
        <p:xfrm>
          <a:off x="2006598" y="2565400"/>
          <a:ext cx="8178802" cy="3581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265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Nurture</a:t>
            </a:r>
            <a:endParaRPr lang="en-GB" dirty="0">
              <a:latin typeface="Letter-join Print Plus 3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556931"/>
            <a:ext cx="9601197" cy="3459555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Smooth transition through Welcome </a:t>
            </a:r>
            <a:r>
              <a:rPr lang="en-GB" dirty="0">
                <a:latin typeface="Letter-join Print Plus 3" panose="02000805000000020003" pitchFamily="50" charset="0"/>
              </a:rPr>
              <a:t>P</a:t>
            </a:r>
            <a:r>
              <a:rPr lang="en-GB" dirty="0" smtClean="0">
                <a:latin typeface="Letter-join Print Plus 3" panose="02000805000000020003" pitchFamily="50" charset="0"/>
              </a:rPr>
              <a:t>rogramme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Home and Nursery visits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Greeting at the gate in the morning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Emotional check in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Peer massage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Calm corners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Buddy system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Familiar adults working across the unit</a:t>
            </a:r>
          </a:p>
          <a:p>
            <a:endParaRPr lang="en-GB" dirty="0">
              <a:latin typeface="Letter-join Print Plus 3" panose="02000805000000020003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516" y="2635405"/>
            <a:ext cx="2534779" cy="1901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3" r="5121"/>
          <a:stretch/>
        </p:blipFill>
        <p:spPr>
          <a:xfrm rot="5400000">
            <a:off x="7683943" y="4268428"/>
            <a:ext cx="1882884" cy="1613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315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Learning and behaviour</a:t>
            </a:r>
            <a:endParaRPr lang="en-GB" dirty="0">
              <a:latin typeface="Letter-join Print Plus 3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Salesbury Way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Lead </a:t>
            </a:r>
            <a:r>
              <a:rPr lang="en-GB" dirty="0" smtClean="0">
                <a:latin typeface="Letter-join Print Plus 3" panose="02000805000000020003" pitchFamily="50" charset="0"/>
              </a:rPr>
              <a:t>Learner each week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Spotlight system to recognise and celebrate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High 5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Mission in Action tickets for Hot Chocolate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Team points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Use of choice cards </a:t>
            </a:r>
          </a:p>
          <a:p>
            <a:endParaRPr lang="en-GB" dirty="0" smtClean="0">
              <a:latin typeface="Letter-join Print Plus 3" panose="02000805000000020003" pitchFamily="50" charset="0"/>
            </a:endParaRPr>
          </a:p>
        </p:txBody>
      </p:sp>
      <p:pic>
        <p:nvPicPr>
          <p:cNvPr id="4" name="Content Placeholder 4" descr="A picture containing text, flag&#10;&#10;Description automatically generated">
            <a:extLst>
              <a:ext uri="{FF2B5EF4-FFF2-40B4-BE49-F238E27FC236}">
                <a16:creationId xmlns:a16="http://schemas.microsoft.com/office/drawing/2014/main" id="{49CE9D98-1F05-0061-9FDA-0D12E85018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5" t="9580" r="6215" b="9146"/>
          <a:stretch/>
        </p:blipFill>
        <p:spPr>
          <a:xfrm rot="446162">
            <a:off x="8729451" y="2778295"/>
            <a:ext cx="2425147" cy="2876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247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Learning in Reception</a:t>
            </a:r>
            <a:endParaRPr lang="en-GB" dirty="0">
              <a:latin typeface="Letter-join Print Plus 3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514840" cy="826348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GB" sz="2000" dirty="0" smtClean="0">
                <a:latin typeface="Letter-join Print Plus 3" panose="02000805000000020003" pitchFamily="50" charset="0"/>
              </a:rPr>
              <a:t>Early Years Foundation Stage is made up of 7 areas of learning and development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54062883"/>
              </p:ext>
            </p:extLst>
          </p:nvPr>
        </p:nvGraphicFramePr>
        <p:xfrm>
          <a:off x="1417320" y="3241040"/>
          <a:ext cx="9357360" cy="2897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87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6960" y="802640"/>
            <a:ext cx="3596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Letter-join Print Plus 3" panose="02000805000000020003" pitchFamily="50" charset="0"/>
              </a:rPr>
              <a:t>3 Prime Areas</a:t>
            </a:r>
            <a:endParaRPr lang="en-GB" sz="3200" b="1" dirty="0">
              <a:latin typeface="Letter-join Print Plus 3" panose="02000805000000020003" pitchFamily="50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26675329"/>
              </p:ext>
            </p:extLst>
          </p:nvPr>
        </p:nvGraphicFramePr>
        <p:xfrm>
          <a:off x="1076960" y="1387415"/>
          <a:ext cx="9943965" cy="4724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538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6960" y="802640"/>
            <a:ext cx="4089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Letter-join Print Plus 3" panose="02000805000000020003" pitchFamily="50" charset="0"/>
              </a:rPr>
              <a:t>4</a:t>
            </a:r>
            <a:r>
              <a:rPr lang="en-GB" sz="3200" b="1" dirty="0" smtClean="0">
                <a:latin typeface="Letter-join Print Plus 3" panose="02000805000000020003" pitchFamily="50" charset="0"/>
              </a:rPr>
              <a:t> Specific Areas</a:t>
            </a:r>
            <a:endParaRPr lang="en-GB" sz="3200" b="1" dirty="0">
              <a:latin typeface="Letter-join Print Plus 3" panose="02000805000000020003" pitchFamily="50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06911338"/>
              </p:ext>
            </p:extLst>
          </p:nvPr>
        </p:nvGraphicFramePr>
        <p:xfrm>
          <a:off x="834886" y="1232453"/>
          <a:ext cx="10702873" cy="5051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30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Curriculum areas taught in School</a:t>
            </a:r>
            <a:endParaRPr lang="en-GB" dirty="0">
              <a:latin typeface="Letter-join Print Plus 3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11328646" cy="3692948"/>
          </a:xfrm>
        </p:spPr>
        <p:txBody>
          <a:bodyPr numCol="2">
            <a:noAutofit/>
          </a:bodyPr>
          <a:lstStyle/>
          <a:p>
            <a:r>
              <a:rPr lang="en-GB" sz="2000" dirty="0" smtClean="0">
                <a:latin typeface="Letter-join Print Plus 3" panose="02000805000000020003" pitchFamily="50" charset="0"/>
              </a:rPr>
              <a:t>Phonics – Monster Phonics</a:t>
            </a:r>
          </a:p>
          <a:p>
            <a:r>
              <a:rPr lang="en-GB" sz="2000" dirty="0" smtClean="0">
                <a:latin typeface="Letter-join Print Plus 3" panose="02000805000000020003" pitchFamily="50" charset="0"/>
              </a:rPr>
              <a:t>Guided Reading</a:t>
            </a:r>
          </a:p>
          <a:p>
            <a:r>
              <a:rPr lang="en-GB" sz="2000" dirty="0" smtClean="0">
                <a:latin typeface="Letter-join Print Plus 3" panose="02000805000000020003" pitchFamily="50" charset="0"/>
              </a:rPr>
              <a:t>English – The Write Stuff</a:t>
            </a:r>
          </a:p>
          <a:p>
            <a:r>
              <a:rPr lang="en-GB" sz="2000" dirty="0" smtClean="0">
                <a:latin typeface="Letter-join Print Plus 3" panose="02000805000000020003" pitchFamily="50" charset="0"/>
              </a:rPr>
              <a:t>Maths – Mastery Number Programme</a:t>
            </a:r>
          </a:p>
          <a:p>
            <a:r>
              <a:rPr lang="en-GB" sz="2000" dirty="0" smtClean="0">
                <a:latin typeface="Letter-join Print Plus 3" panose="02000805000000020003" pitchFamily="50" charset="0"/>
              </a:rPr>
              <a:t>Religious Education</a:t>
            </a:r>
          </a:p>
          <a:p>
            <a:r>
              <a:rPr lang="en-GB" sz="2000" dirty="0" smtClean="0">
                <a:solidFill>
                  <a:schemeClr val="tx2"/>
                </a:solidFill>
                <a:latin typeface="Letter-join Print Plus 3" panose="02000805000000020003" pitchFamily="50" charset="0"/>
              </a:rPr>
              <a:t>Physical Education </a:t>
            </a:r>
          </a:p>
          <a:p>
            <a:r>
              <a:rPr lang="en-GB" sz="2000" dirty="0" smtClean="0">
                <a:latin typeface="Letter-join Print Plus 3" panose="02000805000000020003" pitchFamily="50" charset="0"/>
              </a:rPr>
              <a:t>Curriculum </a:t>
            </a:r>
            <a:r>
              <a:rPr lang="en-GB" sz="2000" dirty="0">
                <a:latin typeface="Letter-join Print Plus 3" panose="02000805000000020003" pitchFamily="50" charset="0"/>
              </a:rPr>
              <a:t>(Geography, History or Science focus)</a:t>
            </a:r>
          </a:p>
          <a:p>
            <a:endParaRPr lang="en-GB" sz="2000" dirty="0" smtClean="0">
              <a:latin typeface="Letter-join Print Plus 3" panose="02000805000000020003" pitchFamily="50" charset="0"/>
            </a:endParaRPr>
          </a:p>
          <a:p>
            <a:pPr marL="0" indent="0">
              <a:buNone/>
            </a:pPr>
            <a:endParaRPr lang="en-GB" sz="2000" dirty="0">
              <a:latin typeface="Letter-join Print Plus 3" panose="02000805000000020003" pitchFamily="50" charset="0"/>
            </a:endParaRPr>
          </a:p>
          <a:p>
            <a:r>
              <a:rPr lang="en-GB" sz="2000" dirty="0" smtClean="0">
                <a:latin typeface="Letter-join Print Plus 3" panose="02000805000000020003" pitchFamily="50" charset="0"/>
              </a:rPr>
              <a:t>Learning 4 Life</a:t>
            </a:r>
          </a:p>
          <a:p>
            <a:r>
              <a:rPr lang="en-GB" sz="2000" dirty="0" smtClean="0">
                <a:latin typeface="Letter-join Print Plus 3" panose="02000805000000020003" pitchFamily="50" charset="0"/>
              </a:rPr>
              <a:t>Art</a:t>
            </a:r>
          </a:p>
          <a:p>
            <a:r>
              <a:rPr lang="en-GB" sz="2000" dirty="0" smtClean="0">
                <a:latin typeface="Letter-join Print Plus 3" panose="02000805000000020003" pitchFamily="50" charset="0"/>
              </a:rPr>
              <a:t>Music</a:t>
            </a:r>
          </a:p>
          <a:p>
            <a:r>
              <a:rPr lang="en-GB" sz="2000" dirty="0" smtClean="0">
                <a:latin typeface="Letter-join Print Plus 3" panose="02000805000000020003" pitchFamily="50" charset="0"/>
              </a:rPr>
              <a:t>Design &amp; Technology</a:t>
            </a:r>
          </a:p>
          <a:p>
            <a:r>
              <a:rPr lang="en-GB" sz="2000" dirty="0" smtClean="0">
                <a:latin typeface="Letter-join Print Plus 3" panose="02000805000000020003" pitchFamily="50" charset="0"/>
              </a:rPr>
              <a:t>Computing</a:t>
            </a:r>
          </a:p>
          <a:p>
            <a:r>
              <a:rPr lang="en-GB" sz="2000" dirty="0" smtClean="0">
                <a:latin typeface="Letter-join Print Plus 3" panose="02000805000000020003" pitchFamily="50" charset="0"/>
              </a:rPr>
              <a:t>Forest School</a:t>
            </a:r>
          </a:p>
          <a:p>
            <a:endParaRPr lang="en-GB" sz="2000" dirty="0" smtClean="0">
              <a:latin typeface="Letter-join Print Plus 3" panose="02000805000000020003" pitchFamily="50" charset="0"/>
            </a:endParaRPr>
          </a:p>
          <a:p>
            <a:endParaRPr lang="en-GB" sz="1200" dirty="0" smtClean="0">
              <a:latin typeface="Letter-join Print Plus 3" panose="02000805000000020003" pitchFamily="50" charset="0"/>
            </a:endParaRPr>
          </a:p>
          <a:p>
            <a:endParaRPr lang="en-GB" sz="1200" dirty="0" smtClean="0">
              <a:latin typeface="Letter-join Print Plus 3" panose="02000805000000020003" pitchFamily="50" charset="0"/>
            </a:endParaRPr>
          </a:p>
          <a:p>
            <a:endParaRPr lang="en-GB" sz="1200" dirty="0">
              <a:latin typeface="Letter-join Print Plus 3" panose="020008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56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Forest School</a:t>
            </a:r>
            <a:endParaRPr lang="en-GB" dirty="0">
              <a:latin typeface="Letter-join Print Plus 3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467" y="2444964"/>
            <a:ext cx="11328646" cy="3692948"/>
          </a:xfrm>
        </p:spPr>
        <p:txBody>
          <a:bodyPr numCol="1">
            <a:noAutofit/>
          </a:bodyPr>
          <a:lstStyle/>
          <a:p>
            <a:r>
              <a:rPr lang="en-GB" sz="2800" dirty="0" smtClean="0">
                <a:latin typeface="Letter-join Print Plus 3" panose="02000805000000020003" pitchFamily="50" charset="0"/>
              </a:rPr>
              <a:t>2 hour sessions</a:t>
            </a:r>
          </a:p>
          <a:p>
            <a:r>
              <a:rPr lang="en-GB" sz="2800" dirty="0" smtClean="0">
                <a:latin typeface="Letter-join Print Plus 3" panose="02000805000000020003" pitchFamily="50" charset="0"/>
              </a:rPr>
              <a:t>Using hand tools, risky play, fire pit, den building</a:t>
            </a:r>
          </a:p>
          <a:p>
            <a:r>
              <a:rPr lang="en-GB" sz="2800" dirty="0" smtClean="0">
                <a:latin typeface="Letter-join Print Plus 3" panose="02000805000000020003" pitchFamily="50" charset="0"/>
              </a:rPr>
              <a:t>Whatever the weather!</a:t>
            </a:r>
          </a:p>
          <a:p>
            <a:pPr marL="0" indent="0">
              <a:buNone/>
            </a:pPr>
            <a:endParaRPr lang="en-GB" sz="1200" dirty="0" smtClean="0">
              <a:latin typeface="Letter-join Print Plus 3" panose="02000805000000020003" pitchFamily="50" charset="0"/>
            </a:endParaRPr>
          </a:p>
          <a:p>
            <a:endParaRPr lang="en-GB" sz="1200" dirty="0">
              <a:latin typeface="Letter-join Print Plus 3" panose="02000805000000020003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5" t="12468" r="17145" b="12275"/>
          <a:stretch/>
        </p:blipFill>
        <p:spPr>
          <a:xfrm rot="5400000">
            <a:off x="9363179" y="1924959"/>
            <a:ext cx="2936210" cy="2354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43872">
            <a:off x="8564571" y="4310167"/>
            <a:ext cx="2463279" cy="1847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44230" y="4418178"/>
            <a:ext cx="2255418" cy="1691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485" y="3737796"/>
            <a:ext cx="2289244" cy="3052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2" b="20409"/>
          <a:stretch/>
        </p:blipFill>
        <p:spPr>
          <a:xfrm rot="21232274">
            <a:off x="3419569" y="4687836"/>
            <a:ext cx="1942705" cy="1903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9" r="11837"/>
          <a:stretch/>
        </p:blipFill>
        <p:spPr>
          <a:xfrm rot="5822231">
            <a:off x="1448985" y="4423592"/>
            <a:ext cx="2078766" cy="2049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222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730119"/>
            <a:ext cx="9601196" cy="1303867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How do children learn?</a:t>
            </a:r>
            <a:endParaRPr lang="en-GB" dirty="0">
              <a:latin typeface="Letter-join Print Plus 3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6795" y="1886187"/>
            <a:ext cx="5158408" cy="3279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000" dirty="0" smtClean="0">
                <a:latin typeface="Letter-join Print Plus 3" panose="02000805000000020003" pitchFamily="50" charset="0"/>
              </a:rPr>
              <a:t>Characteristics of Effective Learning</a:t>
            </a:r>
            <a:endParaRPr lang="en-GB" sz="2000" dirty="0">
              <a:latin typeface="Letter-join Print Plus 3" panose="02000805000000020003" pitchFamily="50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213999936"/>
              </p:ext>
            </p:extLst>
          </p:nvPr>
        </p:nvGraphicFramePr>
        <p:xfrm>
          <a:off x="2461261" y="2497443"/>
          <a:ext cx="7269477" cy="3769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7714785" y="2513640"/>
            <a:ext cx="2528502" cy="9279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dirty="0" smtClean="0">
                <a:latin typeface="Letter-join Print Plus 3" panose="02000805000000020003" pitchFamily="50" charset="0"/>
              </a:rPr>
              <a:t>ENGAGEMENT</a:t>
            </a:r>
          </a:p>
          <a:p>
            <a:pPr marL="0" indent="0">
              <a:buNone/>
            </a:pPr>
            <a:r>
              <a:rPr lang="en-GB" sz="1000" dirty="0" smtClean="0">
                <a:latin typeface="Letter-join Print Plus 3" panose="02000805000000020003" pitchFamily="50" charset="0"/>
              </a:rPr>
              <a:t>Finding out and exploring</a:t>
            </a:r>
          </a:p>
          <a:p>
            <a:pPr marL="0" indent="0">
              <a:buNone/>
            </a:pPr>
            <a:r>
              <a:rPr lang="en-GB" sz="1000" dirty="0" smtClean="0">
                <a:latin typeface="Letter-join Print Plus 3" panose="02000805000000020003" pitchFamily="50" charset="0"/>
              </a:rPr>
              <a:t>Playing with what they know</a:t>
            </a:r>
          </a:p>
          <a:p>
            <a:pPr marL="0" indent="0">
              <a:buNone/>
            </a:pPr>
            <a:r>
              <a:rPr lang="en-GB" sz="1000" dirty="0" smtClean="0">
                <a:latin typeface="Letter-join Print Plus 3" panose="02000805000000020003" pitchFamily="50" charset="0"/>
              </a:rPr>
              <a:t>Being willing to ‘have a go’</a:t>
            </a:r>
            <a:endParaRPr lang="en-GB" sz="1000" dirty="0">
              <a:latin typeface="Letter-join Print Plus 3" panose="02000805000000020003" pitchFamily="50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717466" y="5087987"/>
            <a:ext cx="3143277" cy="9279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dirty="0" smtClean="0">
                <a:latin typeface="Letter-join Print Plus 3" panose="02000805000000020003" pitchFamily="50" charset="0"/>
              </a:rPr>
              <a:t>MOTIVATION</a:t>
            </a:r>
          </a:p>
          <a:p>
            <a:pPr marL="0" indent="0">
              <a:buNone/>
            </a:pPr>
            <a:r>
              <a:rPr lang="en-GB" sz="1000" dirty="0">
                <a:latin typeface="Letter-join Print Plus 3" panose="02000805000000020003" pitchFamily="50" charset="0"/>
              </a:rPr>
              <a:t>Keep </a:t>
            </a:r>
            <a:r>
              <a:rPr lang="en-GB" sz="1000" dirty="0" smtClean="0">
                <a:latin typeface="Letter-join Print Plus 3" panose="02000805000000020003" pitchFamily="50" charset="0"/>
              </a:rPr>
              <a:t>trying</a:t>
            </a:r>
          </a:p>
          <a:p>
            <a:pPr marL="0" indent="0">
              <a:buNone/>
            </a:pPr>
            <a:r>
              <a:rPr lang="en-GB" sz="1000" dirty="0" smtClean="0">
                <a:latin typeface="Letter-join Print Plus 3" panose="02000805000000020003" pitchFamily="50" charset="0"/>
              </a:rPr>
              <a:t>Being involved and concentrating</a:t>
            </a:r>
          </a:p>
          <a:p>
            <a:pPr marL="0" indent="0">
              <a:buNone/>
            </a:pPr>
            <a:r>
              <a:rPr lang="en-GB" sz="1000" dirty="0" smtClean="0">
                <a:latin typeface="Letter-join Print Plus 3" panose="02000805000000020003" pitchFamily="50" charset="0"/>
              </a:rPr>
              <a:t>Enjoying achieving what they set out to do</a:t>
            </a:r>
            <a:endParaRPr lang="en-GB" sz="1000" dirty="0">
              <a:latin typeface="Letter-join Print Plus 3" panose="02000805000000020003" pitchFamily="50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946031" y="5225109"/>
            <a:ext cx="2528502" cy="10578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GB" sz="1200" dirty="0" smtClean="0">
                <a:latin typeface="Letter-join Print Plus 3" panose="02000805000000020003" pitchFamily="50" charset="0"/>
              </a:rPr>
              <a:t>THINKING</a:t>
            </a:r>
          </a:p>
          <a:p>
            <a:pPr marL="0" indent="0" algn="r">
              <a:buNone/>
            </a:pPr>
            <a:r>
              <a:rPr lang="en-GB" sz="1000" dirty="0" smtClean="0">
                <a:latin typeface="Letter-join Print Plus 3" panose="02000805000000020003" pitchFamily="50" charset="0"/>
              </a:rPr>
              <a:t>Making links</a:t>
            </a:r>
          </a:p>
          <a:p>
            <a:pPr marL="0" indent="0" algn="r">
              <a:buNone/>
            </a:pPr>
            <a:r>
              <a:rPr lang="en-GB" sz="1000" dirty="0" smtClean="0">
                <a:latin typeface="Letter-join Print Plus 3" panose="02000805000000020003" pitchFamily="50" charset="0"/>
              </a:rPr>
              <a:t>Working with ideas</a:t>
            </a:r>
          </a:p>
          <a:p>
            <a:pPr marL="0" indent="0" algn="r">
              <a:buNone/>
            </a:pPr>
            <a:r>
              <a:rPr lang="en-GB" sz="1000" dirty="0" smtClean="0">
                <a:latin typeface="Letter-join Print Plus 3" panose="02000805000000020003" pitchFamily="50" charset="0"/>
              </a:rPr>
              <a:t>Having their own ideas</a:t>
            </a:r>
          </a:p>
          <a:p>
            <a:pPr marL="0" indent="0" algn="r">
              <a:buNone/>
            </a:pPr>
            <a:endParaRPr lang="en-GB" sz="1200" dirty="0">
              <a:latin typeface="Letter-join Print Plus 3" panose="020008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85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Learning through play!</a:t>
            </a:r>
            <a:endParaRPr lang="en-GB" dirty="0">
              <a:latin typeface="Letter-join Print Plus 3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020" y="2483937"/>
            <a:ext cx="5439188" cy="1984588"/>
          </a:xfrm>
        </p:spPr>
        <p:txBody>
          <a:bodyPr>
            <a:noAutofit/>
          </a:bodyPr>
          <a:lstStyle/>
          <a:p>
            <a:r>
              <a:rPr lang="en-GB" sz="2000" dirty="0">
                <a:latin typeface="Letter-join Print Plus 3" panose="02000805000000020003" pitchFamily="50" charset="0"/>
              </a:rPr>
              <a:t>Play is essential for children’s development, building their confidence as they learn to explore, relate to others, set their own goals and solve problems. </a:t>
            </a:r>
            <a:endParaRPr lang="en-GB" sz="2000" dirty="0" smtClean="0">
              <a:latin typeface="Letter-join Print Plus 3" panose="02000805000000020003" pitchFamily="50" charset="0"/>
            </a:endParaRPr>
          </a:p>
          <a:p>
            <a:pPr marL="0" indent="0">
              <a:buNone/>
            </a:pPr>
            <a:endParaRPr lang="en-GB" sz="2000" dirty="0" smtClean="0">
              <a:latin typeface="Letter-join Print Plus 3" panose="02000805000000020003" pitchFamily="50" charset="0"/>
            </a:endParaRPr>
          </a:p>
          <a:p>
            <a:r>
              <a:rPr lang="en-GB" sz="2000" dirty="0" smtClean="0">
                <a:latin typeface="Letter-join Print Plus 3" panose="02000805000000020003" pitchFamily="50" charset="0"/>
              </a:rPr>
              <a:t>Children </a:t>
            </a:r>
            <a:r>
              <a:rPr lang="en-GB" sz="2000" dirty="0">
                <a:latin typeface="Letter-join Print Plus 3" panose="02000805000000020003" pitchFamily="50" charset="0"/>
              </a:rPr>
              <a:t>learn by leading their own play, and by taking part in play which is guided by </a:t>
            </a:r>
            <a:r>
              <a:rPr lang="en-GB" sz="2000" dirty="0" smtClean="0">
                <a:latin typeface="Letter-join Print Plus 3" panose="02000805000000020003" pitchFamily="50" charset="0"/>
              </a:rPr>
              <a:t>adults both indoors and outdoors. </a:t>
            </a:r>
            <a:endParaRPr lang="en-GB" sz="2000" dirty="0">
              <a:latin typeface="Letter-join Print Plus 3" panose="02000805000000020003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32918" y="2796655"/>
            <a:ext cx="3030614" cy="2272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12326" y="2915523"/>
            <a:ext cx="2421124" cy="1808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31101" y="4001045"/>
            <a:ext cx="2755943" cy="2058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40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Being ‘school ready’</a:t>
            </a:r>
            <a:endParaRPr lang="en-GB" dirty="0">
              <a:latin typeface="Letter-join Print Plus 3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Can I eat independently using a knife and fork?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Have I practised getting myself dressed in my school uniform?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Can I fasten my shoes and zip up my coat?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Do I have a good bedtime routine so I get enough sleep?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Can I use the toilet independently?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Can I express my needs and ask for help?</a:t>
            </a:r>
          </a:p>
          <a:p>
            <a:endParaRPr lang="en-GB" dirty="0" smtClean="0">
              <a:latin typeface="Letter-join Print Plus 3" panose="02000805000000020003" pitchFamily="50" charset="0"/>
            </a:endParaRPr>
          </a:p>
          <a:p>
            <a:endParaRPr lang="en-GB" dirty="0">
              <a:latin typeface="Letter-join Print Plus 3" panose="020008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71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How can you help your child to be ready for school?</a:t>
            </a:r>
            <a:endParaRPr lang="en-GB" dirty="0">
              <a:latin typeface="Letter-join Print Plus 3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18581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Encouraging independence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Talking positively about starting school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Gross motor skills e.g. climbing, swinging, balancing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Playing games, taking turns and sharing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Opportunities to use their imagination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Share stories together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Singing songs and rhymes</a:t>
            </a:r>
          </a:p>
          <a:p>
            <a:r>
              <a:rPr lang="en-GB" dirty="0" smtClean="0">
                <a:latin typeface="Letter-join Print Plus 3" panose="02000805000000020003" pitchFamily="50" charset="0"/>
              </a:rPr>
              <a:t>Recognising </a:t>
            </a:r>
            <a:r>
              <a:rPr lang="en-GB" dirty="0">
                <a:latin typeface="Letter-join Print Plus 3" panose="02000805000000020003" pitchFamily="50" charset="0"/>
              </a:rPr>
              <a:t>their </a:t>
            </a:r>
            <a:r>
              <a:rPr lang="en-GB" dirty="0" smtClean="0">
                <a:latin typeface="Letter-join Print Plus 3" panose="02000805000000020003" pitchFamily="50" charset="0"/>
              </a:rPr>
              <a:t>name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28462336"/>
              </p:ext>
            </p:extLst>
          </p:nvPr>
        </p:nvGraphicFramePr>
        <p:xfrm>
          <a:off x="8971280" y="2824479"/>
          <a:ext cx="2387600" cy="3149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518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etter-join Print Plus 3" panose="02000805000000020003" pitchFamily="50" charset="0"/>
              </a:rPr>
              <a:t>Useful</a:t>
            </a:r>
            <a:r>
              <a:rPr lang="en-GB" dirty="0" smtClean="0">
                <a:latin typeface="Letter-join Air Plus 8" panose="02000805000000020003" pitchFamily="50" charset="0"/>
              </a:rPr>
              <a:t> </a:t>
            </a:r>
            <a:r>
              <a:rPr lang="en-GB" dirty="0" smtClean="0">
                <a:latin typeface="Letter-join Print Plus 3" panose="02000805000000020003" pitchFamily="50" charset="0"/>
              </a:rPr>
              <a:t>Information</a:t>
            </a:r>
            <a:endParaRPr lang="en-GB" dirty="0">
              <a:latin typeface="Letter-join Print Plus 3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7593" y="2556932"/>
            <a:ext cx="4986129" cy="1064570"/>
          </a:xfrm>
        </p:spPr>
        <p:txBody>
          <a:bodyPr/>
          <a:lstStyle/>
          <a:p>
            <a:pPr marL="0" indent="0" algn="ctr">
              <a:buNone/>
            </a:pPr>
            <a:r>
              <a:rPr lang="en-GB" sz="1800" dirty="0">
                <a:latin typeface="Letter-join Print Plus 3" panose="02000805000000020003" pitchFamily="50" charset="0"/>
                <a:hlinkClick r:id="rId2"/>
              </a:rPr>
              <a:t>https://</a:t>
            </a:r>
            <a:r>
              <a:rPr lang="en-GB" sz="1800" dirty="0" smtClean="0">
                <a:latin typeface="Letter-join Print Plus 3" panose="02000805000000020003" pitchFamily="50" charset="0"/>
                <a:hlinkClick r:id="rId2"/>
              </a:rPr>
              <a:t>foundationyears.org.uk/files/2021/09/What-to-expect-in-the-EYFS-complete-FINAL-16.09-compressed.pdf</a:t>
            </a:r>
            <a:r>
              <a:rPr lang="en-GB" sz="1800" dirty="0" smtClean="0">
                <a:latin typeface="Letter-join Print Plus 3" panose="02000805000000020003" pitchFamily="50" charset="0"/>
              </a:rPr>
              <a:t> 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208" y="3621502"/>
            <a:ext cx="4045158" cy="2254366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811044" y="2556932"/>
            <a:ext cx="4986129" cy="10645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573078" y="2556932"/>
            <a:ext cx="4986129" cy="106457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>
                <a:latin typeface="Letter-join Print Plus 3" panose="02000805000000020003" pitchFamily="50" charset="0"/>
                <a:hlinkClick r:id="rId4"/>
              </a:rPr>
              <a:t>https://www.sirenfilms.co.uk/library/the-characteristics-of-effective-learning-an-overview</a:t>
            </a:r>
            <a:r>
              <a:rPr lang="en-GB" dirty="0" smtClean="0">
                <a:latin typeface="Letter-join Print Plus 3" panose="02000805000000020003" pitchFamily="50" charset="0"/>
                <a:hlinkClick r:id="rId4"/>
              </a:rPr>
              <a:t>/</a:t>
            </a:r>
            <a:r>
              <a:rPr lang="en-GB" dirty="0" smtClean="0">
                <a:latin typeface="Letter-join Print Plus 3" panose="02000805000000020003" pitchFamily="50" charset="0"/>
              </a:rPr>
              <a:t> </a:t>
            </a:r>
            <a:endParaRPr lang="en-GB" dirty="0">
              <a:latin typeface="Letter-join Print Plus 3" panose="02000805000000020003" pitchFamily="50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0946" y="3639564"/>
            <a:ext cx="3975652" cy="22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5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8480" y="2387600"/>
            <a:ext cx="587248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 smtClean="0">
                <a:solidFill>
                  <a:schemeClr val="tx2"/>
                </a:solidFill>
                <a:latin typeface="Letter-join Print Plus 3" panose="02000805000000020003" pitchFamily="50" charset="0"/>
              </a:rPr>
              <a:t>Thank you!</a:t>
            </a:r>
          </a:p>
          <a:p>
            <a:pPr algn="ctr"/>
            <a:endParaRPr lang="en-GB" sz="5400" dirty="0">
              <a:latin typeface="Letter-join Print Plus 3" panose="02000805000000020003" pitchFamily="50" charset="0"/>
            </a:endParaRPr>
          </a:p>
          <a:p>
            <a:pPr algn="ctr"/>
            <a:r>
              <a:rPr lang="en-GB" sz="5400" dirty="0" smtClean="0">
                <a:latin typeface="Letter-join Print Plus 3" panose="02000805000000020003" pitchFamily="50" charset="0"/>
              </a:rPr>
              <a:t>Any questions?</a:t>
            </a:r>
          </a:p>
          <a:p>
            <a:pPr algn="ctr"/>
            <a:endParaRPr lang="en-GB" sz="2000" dirty="0" smtClean="0">
              <a:latin typeface="Letter-join Print Plus 3" panose="02000805000000020003" pitchFamily="50" charset="0"/>
            </a:endParaRPr>
          </a:p>
          <a:p>
            <a:pPr algn="ctr"/>
            <a:r>
              <a:rPr lang="en-GB" sz="2000" dirty="0" smtClean="0">
                <a:latin typeface="Letter-join Print Plus 3" panose="02000805000000020003" pitchFamily="50" charset="0"/>
              </a:rPr>
              <a:t>cummins@salesbury.lancs.sch.uk</a:t>
            </a:r>
            <a:endParaRPr lang="en-GB" sz="2000" dirty="0">
              <a:latin typeface="Letter-join Print Plus 3" panose="020008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98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658</TotalTime>
  <Words>685</Words>
  <Application>Microsoft Office PowerPoint</Application>
  <PresentationFormat>Widescreen</PresentationFormat>
  <Paragraphs>138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Garamond</vt:lpstr>
      <vt:lpstr>Letter-join Air Plus 8</vt:lpstr>
      <vt:lpstr>Letter-join Print Plus 3</vt:lpstr>
      <vt:lpstr>Organic</vt:lpstr>
      <vt:lpstr>Induction Evening</vt:lpstr>
      <vt:lpstr>Starting School</vt:lpstr>
      <vt:lpstr>Smooth Transition to Reception Welcome Programme</vt:lpstr>
      <vt:lpstr>Nurture</vt:lpstr>
      <vt:lpstr>Learning and behaviour</vt:lpstr>
      <vt:lpstr>Learning in Reception</vt:lpstr>
      <vt:lpstr>PowerPoint Presentation</vt:lpstr>
      <vt:lpstr>PowerPoint Presentation</vt:lpstr>
      <vt:lpstr>Curriculum areas taught in School</vt:lpstr>
      <vt:lpstr>Forest School</vt:lpstr>
      <vt:lpstr>How do children learn?</vt:lpstr>
      <vt:lpstr>Learning through play!</vt:lpstr>
      <vt:lpstr>Being ‘school ready’</vt:lpstr>
      <vt:lpstr>How can you help your child to be ready for school?</vt:lpstr>
      <vt:lpstr>Useful Information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Cummins</dc:creator>
  <cp:lastModifiedBy>Emily Cummins</cp:lastModifiedBy>
  <cp:revision>61</cp:revision>
  <dcterms:created xsi:type="dcterms:W3CDTF">2024-04-30T18:25:17Z</dcterms:created>
  <dcterms:modified xsi:type="dcterms:W3CDTF">2026-06-02T16:02:48Z</dcterms:modified>
</cp:coreProperties>
</file>