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5" r:id="rId2"/>
    <p:sldId id="353" r:id="rId3"/>
    <p:sldId id="366" r:id="rId4"/>
    <p:sldId id="367" r:id="rId5"/>
    <p:sldId id="368" r:id="rId6"/>
    <p:sldId id="369" r:id="rId7"/>
    <p:sldId id="370" r:id="rId8"/>
    <p:sldId id="371" r:id="rId9"/>
    <p:sldId id="372" r:id="rId10"/>
    <p:sldId id="373" r:id="rId11"/>
    <p:sldId id="375" r:id="rId12"/>
    <p:sldId id="37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7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4D5FD4-CAB3-459F-BB1D-02FDCCCDBC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FA0DD5-3E82-4ABD-8487-066552BFC7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ECE237-F2EC-4FB9-BBA4-06EF9954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437EF-D4E5-4569-8861-445503B3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A14E-3239-4798-9F8D-93BD5BA6A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02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9099-0D54-49EF-B4E5-9DF20AEB3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F09B5C-5F66-4B1F-9D49-72D341BBB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0B853B-E6C6-4D35-AACA-3455A607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2EFBF8-6202-4A0D-8A17-C0B8C2D7E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74E56-9354-43CA-8184-CD3B0656B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2511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32B244D-7D6F-49CE-97C9-E351D94723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728013-543B-4DE1-A164-DE8926933C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DF02-3F4B-490F-ADC7-36441EB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A3C51-765E-4B5F-9774-33698F621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DFB816-30BD-4B2B-9099-B623A2C81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717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5AA55-FCA9-43D5-ABA7-D2FF28038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E166FE-0514-4B49-884F-46493E893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375BF-9E58-4E09-8984-83B06D31F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28C6C-79C5-4451-8EC3-044257B30B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6972A-D68D-4AA5-8E1E-53A74A76A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38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EE31F-7E71-4F12-BBC6-B7D167D07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3F160E-1C2D-48BE-AA7D-4E2D2D1B2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DB6CCE-990F-477D-97EA-DBF53711B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41840-E1DB-420D-A67A-EDF45AD64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B9E18-813D-4E6D-A8DB-A4F0F0361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012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E907DC-F06F-44A6-AC7F-FB8ED263AC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2C4F3-8F8C-4E3E-85EB-DC144F5B48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8A5D92-BCE8-4793-8B28-A31B22B836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70C2BF-A087-4F7B-8809-3D1EF512C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520338-F50D-47DD-8102-BADE772A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139519-B9F4-41CE-A791-B75F982EA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94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CFFD6-DBCD-4BD0-B330-DCE4FA74F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C67C4C-471B-4CEC-A454-BE5A05BE5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776555-E486-4967-871F-ADBD2A8B91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BB119E-D2D9-455F-A2A2-AD0124462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E77D36-F377-4BC2-A73D-EA81E91F87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A32FAB-86CC-4E1A-A654-9D7E1CD39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D49A7F9-0176-4A0B-B129-D3815B3DF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B1612C-96E0-446B-AFF9-FAE209FAA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550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8D033-1B48-4546-9942-007C93CE9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90228D-049C-484E-8956-5BED9547A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8C6946-2C96-4F7E-B191-5D765B6D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59406A-A271-4C36-9AB9-B660B89A4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981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1A131C-1420-46DC-9C0B-736AF5D4D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3092CC-E595-41CB-87FF-3963FBF00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25731-C1D7-46CE-A6E5-A8DCC4CA9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0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1B44B-14B2-4C44-9D3B-8CC98971A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96E0F-1AF8-4C4B-94F0-7B2FD33E9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C4942-C32A-4129-AD2E-FE4002D7B2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3678F5-8768-47D6-A22F-6823BA17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BEF89-8713-4065-A50D-53420015B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246E-E49C-49DF-894F-B36A00C69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49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E9750-1913-4133-A1E0-7D764D97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4571DF-3155-4268-828F-1EC85B99D1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1957E-8F5E-480C-979F-5E2207B91F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47B3EE-A8B1-433C-A31A-EA6B423B2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8F36B-A968-4591-91D7-1DABB0576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C6939C-A806-48B3-AC6E-B182BB354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72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6FDB59-5123-42A6-AF57-D2334982F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FD1CD-B0A9-4D78-A093-4901276AB2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80BE8-7F87-4FDE-A689-FCE4B68F33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72451-2347-4E4F-8F3C-604085FD7563}" type="datetimeFigureOut">
              <a:rPr lang="en-GB" smtClean="0"/>
              <a:t>01/05/2026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4AFE91-AC39-482A-8631-2010A856F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68689-FD81-4E37-9F9F-D3E22CD9D6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C440FA-C263-4887-83F8-85EC6ADF519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142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18298" y="3118010"/>
            <a:ext cx="3178088" cy="271879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397142" y="4063655"/>
            <a:ext cx="4194985" cy="29364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783305" y="2029325"/>
            <a:ext cx="68900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smtClean="0">
                <a:latin typeface="Letter-join Air Plus 8" panose="02000805000000020003" pitchFamily="50" charset="0"/>
              </a:rPr>
              <a:t>Year 2</a:t>
            </a:r>
          </a:p>
          <a:p>
            <a:pPr algn="ctr"/>
            <a:r>
              <a:rPr lang="en-GB" sz="4800" dirty="0" smtClean="0">
                <a:latin typeface="Letter-join Air Plus 8" panose="02000805000000020003" pitchFamily="50" charset="0"/>
              </a:rPr>
              <a:t>WE </a:t>
            </a:r>
            <a:r>
              <a:rPr lang="en-GB" sz="4800" smtClean="0">
                <a:latin typeface="Letter-join Air Plus 8" panose="02000805000000020003" pitchFamily="50" charset="0"/>
              </a:rPr>
              <a:t>24th </a:t>
            </a:r>
            <a:r>
              <a:rPr lang="en-GB" sz="4800" smtClean="0">
                <a:latin typeface="Letter-join Air Plus 8" panose="02000805000000020003" pitchFamily="50" charset="0"/>
              </a:rPr>
              <a:t>April</a:t>
            </a:r>
            <a:endParaRPr lang="en-GB" sz="4800" smtClean="0">
              <a:latin typeface="Letter-join Air Plus 8" panose="02000805000000020003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170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05448" y="1999734"/>
            <a:ext cx="644862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couldn’t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1608875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05448" y="1999734"/>
            <a:ext cx="6612131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smtClean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stopped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1034789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862648" y="2042067"/>
            <a:ext cx="5825634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jumped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3758860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2129109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Mr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375600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3007875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Mrs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789289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3585149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who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1141674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282160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eye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452043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3171637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h</a:t>
            </a:r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e’s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795330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4207627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w</a:t>
            </a:r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e’re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3158243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3857146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c</a:t>
            </a:r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an’t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2049638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9EE1D9D-0B83-4705-A22B-076D327B9F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05110" y="4309125"/>
            <a:ext cx="2567637" cy="219656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1532058-8637-49A4-A4C7-76E3DB899B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-710778" y="3577482"/>
            <a:ext cx="4194985" cy="293648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4B4331-FCDE-4846-93E2-1E1BCDCAE4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49935" flipH="1">
            <a:off x="7501662" y="4220511"/>
            <a:ext cx="1951681" cy="20707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598315" y="1923534"/>
            <a:ext cx="4639412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500" b="1" dirty="0" smtClean="0">
                <a:solidFill>
                  <a:srgbClr val="212529"/>
                </a:solidFill>
                <a:latin typeface="Letter-join Air Plus 8" panose="02000805000000020003" pitchFamily="50" charset="0"/>
                <a:cs typeface="Arial" panose="020B0604020202020204" pitchFamily="34" charset="0"/>
              </a:rPr>
              <a:t>didn’t</a:t>
            </a:r>
            <a:endParaRPr lang="en-GB" sz="11500" dirty="0"/>
          </a:p>
        </p:txBody>
      </p:sp>
    </p:spTree>
    <p:extLst>
      <p:ext uri="{BB962C8B-B14F-4D97-AF65-F5344CB8AC3E}">
        <p14:creationId xmlns:p14="http://schemas.microsoft.com/office/powerpoint/2010/main" val="42046464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16</Words>
  <Application>Microsoft Office PowerPoint</Application>
  <PresentationFormat>Widescreen</PresentationFormat>
  <Paragraphs>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Letter-join Air Plus 8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Lee</dc:creator>
  <cp:lastModifiedBy>Simone Rees</cp:lastModifiedBy>
  <cp:revision>20</cp:revision>
  <dcterms:created xsi:type="dcterms:W3CDTF">2020-10-20T12:23:55Z</dcterms:created>
  <dcterms:modified xsi:type="dcterms:W3CDTF">2026-05-01T15:50:42Z</dcterms:modified>
</cp:coreProperties>
</file>