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5" r:id="rId2"/>
    <p:sldId id="353" r:id="rId3"/>
    <p:sldId id="366" r:id="rId4"/>
    <p:sldId id="367" r:id="rId5"/>
    <p:sldId id="368" r:id="rId6"/>
    <p:sldId id="369" r:id="rId7"/>
    <p:sldId id="370" r:id="rId8"/>
    <p:sldId id="371" r:id="rId9"/>
    <p:sldId id="3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28214" y="2020936"/>
            <a:ext cx="6890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Year 2</a:t>
            </a:r>
          </a:p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WE </a:t>
            </a:r>
            <a:r>
              <a:rPr lang="en-GB" sz="4800" dirty="0" smtClean="0">
                <a:latin typeface="Letter-join Air Plus 8" panose="02000805000000020003" pitchFamily="50" charset="0"/>
              </a:rPr>
              <a:t>15</a:t>
            </a:r>
            <a:r>
              <a:rPr lang="en-GB" sz="4800" baseline="30000" dirty="0" smtClean="0">
                <a:latin typeface="Letter-join Air Plus 8" panose="02000805000000020003" pitchFamily="50" charset="0"/>
              </a:rPr>
              <a:t>th</a:t>
            </a:r>
            <a:r>
              <a:rPr lang="en-GB" sz="4800" dirty="0" smtClean="0">
                <a:latin typeface="Letter-join Air Plus 8" panose="02000805000000020003" pitchFamily="50" charset="0"/>
              </a:rPr>
              <a:t> May</a:t>
            </a:r>
            <a:endParaRPr lang="en-GB" sz="4800" dirty="0" smtClean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7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07327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any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37560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38613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many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8928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51437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these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141674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774064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small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45204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799438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bear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9533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763274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boat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15824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284571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home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049638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6144439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clothes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420464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Letter-join Air Plus 8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21</cp:revision>
  <dcterms:created xsi:type="dcterms:W3CDTF">2020-10-20T12:23:55Z</dcterms:created>
  <dcterms:modified xsi:type="dcterms:W3CDTF">2026-05-01T16:02:56Z</dcterms:modified>
</cp:coreProperties>
</file>