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716" y="82297"/>
            <a:ext cx="8689976" cy="877823"/>
          </a:xfrm>
        </p:spPr>
        <p:txBody>
          <a:bodyPr>
            <a:normAutofit fontScale="92500" lnSpcReduction="10000"/>
          </a:bodyPr>
          <a:lstStyle/>
          <a:p>
            <a:r>
              <a:rPr lang="en-GB" sz="4800" b="1" cap="none" dirty="0" smtClean="0">
                <a:solidFill>
                  <a:schemeClr val="tx1"/>
                </a:solidFill>
              </a:rPr>
              <a:t>Biome in a Box Ideas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6437" y="960120"/>
            <a:ext cx="3244799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Biomes Include:</a:t>
            </a:r>
          </a:p>
          <a:p>
            <a:r>
              <a:rPr lang="en-GB" sz="4000" b="1" dirty="0" smtClean="0"/>
              <a:t> </a:t>
            </a:r>
          </a:p>
          <a:p>
            <a:r>
              <a:rPr lang="en-US" sz="4000" dirty="0" smtClean="0"/>
              <a:t>Rainforests</a:t>
            </a:r>
          </a:p>
          <a:p>
            <a:r>
              <a:rPr lang="en-US" sz="4000" dirty="0" smtClean="0"/>
              <a:t>Deserts</a:t>
            </a:r>
          </a:p>
          <a:p>
            <a:r>
              <a:rPr lang="en-US" sz="4000" dirty="0" smtClean="0"/>
              <a:t>Woodlands</a:t>
            </a:r>
          </a:p>
          <a:p>
            <a:r>
              <a:rPr lang="en-US" sz="4000" dirty="0" smtClean="0"/>
              <a:t>Grasslands</a:t>
            </a:r>
          </a:p>
          <a:p>
            <a:r>
              <a:rPr lang="en-US" sz="4000" dirty="0" smtClean="0"/>
              <a:t>Tundra</a:t>
            </a:r>
          </a:p>
          <a:p>
            <a:r>
              <a:rPr lang="en-GB" sz="4000" dirty="0" smtClean="0"/>
              <a:t>Savannah</a:t>
            </a:r>
            <a:endParaRPr lang="en-GB" sz="4000" dirty="0"/>
          </a:p>
        </p:txBody>
      </p:sp>
      <p:pic>
        <p:nvPicPr>
          <p:cNvPr id="8" name="Picture 4" descr="Biome Box Project | Center for Latin American and Caribbean Stud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749" y="960120"/>
            <a:ext cx="414528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ome in a Box - My Students did a really good job with these projects this  year! | Biomes project, Biomes, Deciduous forest bi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33" y="3310129"/>
            <a:ext cx="4352860" cy="32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8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716" y="82297"/>
            <a:ext cx="8689976" cy="914400"/>
          </a:xfrm>
        </p:spPr>
        <p:txBody>
          <a:bodyPr>
            <a:normAutofit lnSpcReduction="10000"/>
          </a:bodyPr>
          <a:lstStyle/>
          <a:p>
            <a:r>
              <a:rPr lang="en-GB" sz="4800" b="1" cap="none" dirty="0" smtClean="0">
                <a:solidFill>
                  <a:schemeClr val="tx1"/>
                </a:solidFill>
              </a:rPr>
              <a:t>Biome in a Box Ideas</a:t>
            </a:r>
            <a:endParaRPr lang="en-GB" sz="4800" b="1" cap="none" dirty="0">
              <a:solidFill>
                <a:schemeClr val="tx1"/>
              </a:solidFill>
            </a:endParaRPr>
          </a:p>
        </p:txBody>
      </p:sp>
      <p:pic>
        <p:nvPicPr>
          <p:cNvPr id="1032" name="Picture 8" descr="Ashford School on X: &quot;Year 8 have been studying World Biomes and have made  their own biome in a box! @AshfordBiology https://t.co/LFxEV0OzAc&quot; / 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04" y="996697"/>
            <a:ext cx="4130650" cy="553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19 Biome boxes ideas | habitats projects, ecosystems projects, biomes 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46" y="996697"/>
            <a:ext cx="4132961" cy="551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0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716" y="82297"/>
            <a:ext cx="8689976" cy="914400"/>
          </a:xfrm>
        </p:spPr>
        <p:txBody>
          <a:bodyPr>
            <a:normAutofit lnSpcReduction="10000"/>
          </a:bodyPr>
          <a:lstStyle/>
          <a:p>
            <a:r>
              <a:rPr lang="en-GB" sz="4800" b="1" cap="none" dirty="0" smtClean="0">
                <a:solidFill>
                  <a:schemeClr val="tx1"/>
                </a:solidFill>
              </a:rPr>
              <a:t>Biome in a Box Ideas</a:t>
            </a:r>
            <a:endParaRPr lang="en-GB" sz="4800" b="1" cap="none" dirty="0">
              <a:solidFill>
                <a:schemeClr val="tx1"/>
              </a:solidFill>
            </a:endParaRPr>
          </a:p>
        </p:txBody>
      </p:sp>
      <p:pic>
        <p:nvPicPr>
          <p:cNvPr id="1030" name="Picture 6" descr="How to Make a Shoebox Biome for School | Scie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08" y="2999232"/>
            <a:ext cx="5512119" cy="366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rade 3 Biomes in a Box – MEF International Schools, Istanb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" y="996697"/>
            <a:ext cx="5861305" cy="32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4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716" y="82297"/>
            <a:ext cx="8689976" cy="914400"/>
          </a:xfrm>
        </p:spPr>
        <p:txBody>
          <a:bodyPr>
            <a:normAutofit lnSpcReduction="10000"/>
          </a:bodyPr>
          <a:lstStyle/>
          <a:p>
            <a:r>
              <a:rPr lang="en-GB" sz="4800" b="1" cap="none" dirty="0" smtClean="0">
                <a:solidFill>
                  <a:schemeClr val="tx1"/>
                </a:solidFill>
              </a:rPr>
              <a:t>Biome in a Box Ideas</a:t>
            </a:r>
            <a:endParaRPr lang="en-GB" sz="4800" b="1" cap="none" dirty="0">
              <a:solidFill>
                <a:schemeClr val="tx1"/>
              </a:solidFill>
            </a:endParaRPr>
          </a:p>
        </p:txBody>
      </p:sp>
      <p:pic>
        <p:nvPicPr>
          <p:cNvPr id="4098" name="Picture 2" descr="Grade 3 Biomes in a Box – MEF International Schools, Istanb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3" y="996697"/>
            <a:ext cx="5532121" cy="310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opic 13.5.20 | On the Year 4 Classroom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369" y="996697"/>
            <a:ext cx="4090528" cy="54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14266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</TotalTime>
  <Words>30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</dc:creator>
  <cp:lastModifiedBy>Rhi</cp:lastModifiedBy>
  <cp:revision>2</cp:revision>
  <dcterms:created xsi:type="dcterms:W3CDTF">2024-02-15T09:46:58Z</dcterms:created>
  <dcterms:modified xsi:type="dcterms:W3CDTF">2026-02-25T17:36:17Z</dcterms:modified>
</cp:coreProperties>
</file>