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Make a Balloon Powered Car | Easy School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6" y="141414"/>
            <a:ext cx="6330225" cy="356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ow to make a Simple Balloon Powered Car | DIY Air Powered Car | Science 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76" y="3046096"/>
            <a:ext cx="6483095" cy="364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6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lloon-Powered Car: A Fun &amp; Exciting Science Project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7" y="162373"/>
            <a:ext cx="7223633" cy="647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ke a Balloon Powered Car | Science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305" y="3227833"/>
            <a:ext cx="4411558" cy="33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ace a balloon-powered car - Double Hel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662" y="299450"/>
            <a:ext cx="4432201" cy="269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6292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Tw Cen MT</vt:lpstr>
      <vt:lpstr>Droplet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</dc:creator>
  <cp:lastModifiedBy>Sarah Kelsall</cp:lastModifiedBy>
  <cp:revision>1</cp:revision>
  <dcterms:created xsi:type="dcterms:W3CDTF">2026-01-06T19:17:56Z</dcterms:created>
  <dcterms:modified xsi:type="dcterms:W3CDTF">2026-01-25T14:26:27Z</dcterms:modified>
</cp:coreProperties>
</file>