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77B94D-ECB0-4E64-8B43-A3131591B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1DA48F8-25DC-4EFA-92E4-3B00236F9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528F081-1EC3-4B7C-BD34-DC64922A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52A5E5-91CA-4B10-902A-5F3BA5611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5B567C7-93EF-4765-8313-AC0F8F725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06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B4B36D-185E-4E7A-9F8B-C8573F5DE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0001B6C-2B5E-426E-8EEC-559A16C94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0AEC22-89EB-445C-8B66-83A2C7202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7A6000-9458-4F0B-9478-1345D1D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CA2C913-A214-4061-B2E3-A238FB86C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7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ABC5827-2A1E-426A-B84C-E5267415FF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11F5CBA-05A7-4A74-9FD8-7DFB3DA17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D76B23-758E-47A2-B371-FA1FBF542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FA7CC36-23C4-41D6-A5F8-9A816A4D1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7710FB-A89F-4A84-BC12-47C8E100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79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165E0C-6C71-4D04-939D-3A1AA0D36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4473A4-75BF-4B2B-B9AB-D56156110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92677D-E6F4-4AD5-BC65-434C86BB9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55D63E-1898-4642-8B82-11A0EBFA9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A16FF0D-23A1-44C8-8F4D-244BE194E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66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32C22-6E1E-4EA6-B660-FB3BC3CB6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336EF58-92EB-4E1F-B8D5-61BF51787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3111E20-07F0-48E8-90CC-DC0EF144C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AD1864-922D-4079-AC7A-B19173247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005138-3996-4885-A9E1-33D4E3A4F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33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62DD9D-4431-4305-B6E3-BF50D0232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076E10-1CAA-4622-8889-BE08B145D8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22C2329-C510-4610-AE80-5954A29EB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A3393D3-27A3-4537-8495-262934916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F5A3FC5-38AE-440F-9108-D3D5CB9E1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C564161-9BF9-435C-A1DD-3E27B17BD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40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45A9A2-D6BA-42E6-A21C-77BF931FE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FC94627-094C-485D-AB07-EF6250253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4018CD9-BB42-4CD1-8F50-56EDD5115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962448B-8ACF-46E3-BEF1-4C2A1D960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03967C7-A238-4CFC-8A12-B9AB55A2D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0D7741E-CA42-48B5-878A-07CAC09D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3098A2E-BCD1-42A9-B76A-4E493463B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19ECE9B-31CC-45FC-93F7-765A4F3FB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85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781C64-3190-4AE9-875F-9EF5B8480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B96541C-E7DC-4C09-9CB7-9A9385ABD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1B10B50-3EF6-424A-B20F-6C966650F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FDBA12B-EE1E-45DC-9057-C638BBA41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27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6C45ABC-A6E3-4A5B-85A7-36817679E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7B7D1CC-CE8D-4ECD-AB6A-6CD68DC7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4BB35F6-46C9-4E96-BB38-22AE129CE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84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DF3BC1-CEDE-4266-AC62-CFC2AD2DF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D6428E-D246-40F6-9F75-EA4291EFF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8C4E2AA-5371-4932-B697-A0720905F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4EAF8C-CB81-4868-B9F4-72D1526F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EF076CE-FB12-4C16-8248-709CCAA3C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0A7747A-085A-460A-B8EE-376C07B4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968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A74260-4375-4095-B82B-2EC2F8E9F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0A06E4E-F4F8-4527-97D3-7DB3FFB213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B2F6A20-87CE-45D7-A1FD-333CE5DA9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E287F8E-E51F-44A2-9452-C8D76A84C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ADFD3C3-EFAC-46BD-9A00-100C54964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AF7BE2B-7901-486D-BAD8-421B28629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65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8FAE4CE-75D2-4C1E-B792-2E3C02DAB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1842CB-CDC3-4793-A797-875FB6A40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493689-15CD-472D-9E06-834F45280F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791D8-6A1A-4A78-96CE-2E702EB2EE3E}" type="datetimeFigureOut">
              <a:rPr lang="en-GB" smtClean="0"/>
              <a:t>29/12/2025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49102E-7A37-4641-BC72-209F62BD9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84E884C-38AB-4858-B53A-247210BC3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426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13" Type="http://schemas.openxmlformats.org/officeDocument/2006/relationships/image" Target="../media/image4.png"/><Relationship Id="rId18" Type="http://schemas.openxmlformats.org/officeDocument/2006/relationships/image" Target="../media/image12.svg"/><Relationship Id="rId3" Type="http://schemas.openxmlformats.org/officeDocument/2006/relationships/hyperlink" Target="https://www.bbc.co.uk/teach/class-clips-video/articles/z6vb47h" TargetMode="External"/><Relationship Id="rId21" Type="http://schemas.openxmlformats.org/officeDocument/2006/relationships/image" Target="../media/image9.png"/><Relationship Id="rId12" Type="http://schemas.openxmlformats.org/officeDocument/2006/relationships/image" Target="../media/image6.svg"/><Relationship Id="rId17" Type="http://schemas.openxmlformats.org/officeDocument/2006/relationships/image" Target="../media/image6.png"/><Relationship Id="rId2" Type="http://schemas.openxmlformats.org/officeDocument/2006/relationships/hyperlink" Target="https://www.bbc.co.uk/teach/class-clips-video/articles/zbncdnb" TargetMode="External"/><Relationship Id="rId16" Type="http://schemas.openxmlformats.org/officeDocument/2006/relationships/image" Target="../media/image10.sv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1" Type="http://schemas.openxmlformats.org/officeDocument/2006/relationships/image" Target="../media/image3.png"/><Relationship Id="rId5" Type="http://schemas.openxmlformats.org/officeDocument/2006/relationships/hyperlink" Target="https://www.bbc.co.uk/bitesize/articles/zywcrdm" TargetMode="External"/><Relationship Id="rId15" Type="http://schemas.openxmlformats.org/officeDocument/2006/relationships/image" Target="../media/image5.png"/><Relationship Id="rId23" Type="http://schemas.openxmlformats.org/officeDocument/2006/relationships/image" Target="../media/image11.png"/><Relationship Id="rId10" Type="http://schemas.openxmlformats.org/officeDocument/2006/relationships/image" Target="../media/image4.svg"/><Relationship Id="rId19" Type="http://schemas.openxmlformats.org/officeDocument/2006/relationships/image" Target="../media/image7.jpeg"/><Relationship Id="rId4" Type="http://schemas.openxmlformats.org/officeDocument/2006/relationships/hyperlink" Target="https://www.bbc.co.uk/bitesize/articles/zhj9r2p" TargetMode="External"/><Relationship Id="rId9" Type="http://schemas.openxmlformats.org/officeDocument/2006/relationships/image" Target="../media/image2.png"/><Relationship Id="rId14" Type="http://schemas.openxmlformats.org/officeDocument/2006/relationships/image" Target="../media/image8.svg"/><Relationship Id="rId2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2">
            <a:extLst>
              <a:ext uri="{FF2B5EF4-FFF2-40B4-BE49-F238E27FC236}">
                <a16:creationId xmlns:a16="http://schemas.microsoft.com/office/drawing/2014/main" xmlns="" id="{225918B3-E0CF-4F1D-A559-183C31CE7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143610"/>
              </p:ext>
            </p:extLst>
          </p:nvPr>
        </p:nvGraphicFramePr>
        <p:xfrm>
          <a:off x="201758" y="5015117"/>
          <a:ext cx="5918224" cy="1590948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59182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590948">
                <a:tc>
                  <a:txBody>
                    <a:bodyPr/>
                    <a:lstStyle/>
                    <a:p>
                      <a:pPr lvl="0"/>
                      <a:r>
                        <a:rPr lang="en-GB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You can find out more by:-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u="none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Friction </a:t>
                      </a:r>
                      <a:r>
                        <a:rPr lang="en-GB" sz="1400" b="1" u="none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hlinkClick r:id="rId2"/>
                        </a:rPr>
                        <a:t>https://www.bbc.co.uk/teach/class-clips-video/articles/zbncdnb</a:t>
                      </a:r>
                      <a:endParaRPr lang="en-GB" sz="1400" b="1" u="none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400" b="1" u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</a:t>
                      </a:r>
                      <a:r>
                        <a:rPr lang="en-GB" sz="1400" b="1" u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hlinkClick r:id="rId3"/>
                        </a:rPr>
                        <a:t>https://www.bbc.co.uk/teach/class-clips-video/articles/z6vb47h</a:t>
                      </a:r>
                      <a:endParaRPr lang="en-GB" sz="1400" b="1" u="none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u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Magnets </a:t>
                      </a:r>
                      <a:r>
                        <a:rPr lang="en-GB" sz="1400" b="1" u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hlinkClick r:id="rId4"/>
                        </a:rPr>
                        <a:t>https://www.bbc.co.uk/bitesize/articles/zhj9r2p</a:t>
                      </a:r>
                      <a:r>
                        <a:rPr lang="en-GB" sz="1400" b="1" u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u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Forces </a:t>
                      </a:r>
                      <a:r>
                        <a:rPr lang="en-GB" sz="1400" b="1" u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hlinkClick r:id="rId5"/>
                        </a:rPr>
                        <a:t>https://www.bbc.co.uk/bitesize/articles/zywcrdm</a:t>
                      </a:r>
                      <a:r>
                        <a:rPr lang="en-GB" sz="1400" b="1" u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64706" marR="64706" marT="32306" marB="32306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xmlns="" id="{67FCACB2-F3DD-43CD-8E21-B89B792D3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799232"/>
              </p:ext>
            </p:extLst>
          </p:nvPr>
        </p:nvGraphicFramePr>
        <p:xfrm>
          <a:off x="5012844" y="1338847"/>
          <a:ext cx="4899003" cy="3288017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15829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160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17844">
                <a:tc gridSpan="2">
                  <a:txBody>
                    <a:bodyPr/>
                    <a:lstStyle/>
                    <a:p>
                      <a:pPr lvl="0" algn="l"/>
                      <a:r>
                        <a:rPr lang="en-GB" sz="2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itchFamily="34"/>
                          <a:ea typeface="Calibri" pitchFamily="34"/>
                          <a:cs typeface="Times New Roman" pitchFamily="18"/>
                        </a:rPr>
                        <a:t>Vocabulary </a:t>
                      </a: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0711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Calibri" pitchFamily="34"/>
                          <a:cs typeface="Times New Roman" pitchFamily="18"/>
                        </a:rPr>
                        <a:t>Force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000" baseline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force is a push, a pull or a twist.</a:t>
                      </a:r>
                      <a:endParaRPr lang="en-US" sz="1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4510">
                <a:tc>
                  <a:txBody>
                    <a:bodyPr/>
                    <a:lstStyle/>
                    <a:p>
                      <a:pPr lvl="0" algn="l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Calibri" pitchFamily="34"/>
                          <a:cs typeface="Times New Roman" pitchFamily="18"/>
                        </a:rPr>
                        <a:t>Contact Force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000" kern="120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Contact force</a:t>
                      </a:r>
                      <a:r>
                        <a:rPr lang="en-GB" sz="1000" kern="1200" baseline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 are caused by contact between two surfaces.</a:t>
                      </a:r>
                      <a:endParaRPr lang="en-GB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0711">
                <a:tc>
                  <a:txBody>
                    <a:bodyPr/>
                    <a:lstStyle/>
                    <a:p>
                      <a:pPr lvl="0" algn="l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Calibri" pitchFamily="34"/>
                          <a:cs typeface="Times New Roman" pitchFamily="18"/>
                        </a:rPr>
                        <a:t>Non-contact</a:t>
                      </a:r>
                      <a:r>
                        <a:rPr lang="en-GB" sz="1200" b="1" kern="12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Calibri" pitchFamily="34"/>
                          <a:cs typeface="Times New Roman" pitchFamily="18"/>
                        </a:rPr>
                        <a:t> Force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Non-contact forces can act at a distance.</a:t>
                      </a:r>
                      <a:endParaRPr lang="en-GB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4510">
                <a:tc>
                  <a:txBody>
                    <a:bodyPr/>
                    <a:lstStyle/>
                    <a:p>
                      <a:pPr lvl="0" algn="l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Calibri" pitchFamily="34"/>
                          <a:cs typeface="Times New Roman" pitchFamily="18"/>
                        </a:rPr>
                        <a:t>Friction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Friction is a contact force that acts between surfaces that are sliding over one another.</a:t>
                      </a:r>
                      <a:endParaRPr lang="en-GB" sz="10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4510">
                <a:tc>
                  <a:txBody>
                    <a:bodyPr/>
                    <a:lstStyle/>
                    <a:p>
                      <a:pPr lvl="0" algn="l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Calibri" pitchFamily="34"/>
                          <a:cs typeface="Times New Roman" pitchFamily="18"/>
                        </a:rPr>
                        <a:t>Magnetism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Calibri" pitchFamily="34"/>
                          <a:cs typeface="Times New Roman" pitchFamily="18"/>
                        </a:rPr>
                        <a:t>Magnetism is the non-contact force that comes from a magnet.</a:t>
                      </a:r>
                      <a:endParaRPr lang="en-GB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0711">
                <a:tc>
                  <a:txBody>
                    <a:bodyPr/>
                    <a:lstStyle/>
                    <a:p>
                      <a:pPr lvl="0" algn="l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Calibri" pitchFamily="34"/>
                          <a:cs typeface="Times New Roman" pitchFamily="18"/>
                        </a:rPr>
                        <a:t>Magnets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Magnets have a north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pole and a south pole.</a:t>
                      </a:r>
                      <a:endParaRPr lang="en-GB" sz="1000" kern="120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4510">
                <a:tc>
                  <a:txBody>
                    <a:bodyPr/>
                    <a:lstStyle/>
                    <a:p>
                      <a:pPr lvl="0" algn="l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Calibri" pitchFamily="34"/>
                          <a:cs typeface="Times New Roman" pitchFamily="18"/>
                        </a:rPr>
                        <a:t>Electromagnets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Electromagnets are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magnets that be turned on and off using electricity.</a:t>
                      </a:r>
                      <a:endParaRPr lang="en-GB" sz="1000" kern="120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xmlns="" id="{714AB40E-F91C-4347-B21B-85EDFBA7D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322081"/>
              </p:ext>
            </p:extLst>
          </p:nvPr>
        </p:nvGraphicFramePr>
        <p:xfrm>
          <a:off x="631709" y="1338846"/>
          <a:ext cx="4266992" cy="3434174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42669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30912">
                <a:tc>
                  <a:txBody>
                    <a:bodyPr/>
                    <a:lstStyle/>
                    <a:p>
                      <a:pPr lvl="0" algn="ctr"/>
                      <a:r>
                        <a:rPr lang="en-GB" sz="2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itchFamily="34"/>
                          <a:ea typeface="Calibri" pitchFamily="34"/>
                          <a:cs typeface="Times New Roman" pitchFamily="18"/>
                        </a:rPr>
                        <a:t>Key knowledge to learn </a:t>
                      </a:r>
                    </a:p>
                  </a:txBody>
                  <a:tcPr marL="64695" marR="64695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9394">
                <a:tc>
                  <a:txBody>
                    <a:bodyPr/>
                    <a:lstStyle/>
                    <a:p>
                      <a:r>
                        <a:rPr 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Friction</a:t>
                      </a:r>
                      <a:endParaRPr lang="en-US" sz="1000" b="0" i="0" kern="120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 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investigate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motion on different surfaces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en-US" sz="1000" b="0" i="0" kern="120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3365">
                <a:tc>
                  <a:txBody>
                    <a:bodyPr/>
                    <a:lstStyle/>
                    <a:p>
                      <a:pPr lvl="0" algn="l"/>
                      <a:r>
                        <a:rPr lang="en-GB" sz="1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What is a force?</a:t>
                      </a:r>
                      <a:endParaRPr lang="en-GB" sz="1000" b="1" kern="1200" baseline="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lvl="0" algn="l"/>
                      <a:r>
                        <a:rPr lang="en-GB" sz="1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 </a:t>
                      </a:r>
                      <a:r>
                        <a:rPr lang="en-GB" sz="1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describe the effects of contact lenses.</a:t>
                      </a:r>
                      <a:endParaRPr lang="en-GB" sz="1000" b="1" kern="120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3635">
                <a:tc>
                  <a:txBody>
                    <a:bodyPr/>
                    <a:lstStyle/>
                    <a:p>
                      <a:pPr algn="l"/>
                      <a:r>
                        <a:rPr lang="en-GB" sz="1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Pushes, Pulls and Twists</a:t>
                      </a:r>
                      <a:endParaRPr lang="en-GB" sz="1000" b="1" kern="1200" baseline="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 </a:t>
                      </a:r>
                      <a:r>
                        <a:rPr lang="en-US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recognise</a:t>
                      </a:r>
                      <a:r>
                        <a:rPr lang="en-US" sz="10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the effects and uses of forces</a:t>
                      </a:r>
                      <a:endParaRPr lang="en-GB" sz="1000" b="0" dirty="0" smtClean="0">
                        <a:latin typeface="Century Gothic" panose="020B0502020202020204" pitchFamily="34" charset="0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9215">
                <a:tc>
                  <a:txBody>
                    <a:bodyPr/>
                    <a:lstStyle/>
                    <a:p>
                      <a:r>
                        <a:rPr 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Magnets</a:t>
                      </a:r>
                      <a:endParaRPr lang="en-US" sz="1000" b="0" i="0" kern="120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 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describe the effects of magnets.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9293">
                <a:tc>
                  <a:txBody>
                    <a:bodyPr/>
                    <a:lstStyle/>
                    <a:p>
                      <a:r>
                        <a:rPr lang="en-US" sz="1000" b="1" i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Properties of Magnets</a:t>
                      </a:r>
                      <a:endParaRPr lang="en-US" sz="1000" b="0" i="0" kern="120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 </a:t>
                      </a:r>
                      <a:r>
                        <a:rPr lang="en-US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compare the properties of</a:t>
                      </a:r>
                      <a:r>
                        <a:rPr lang="en-US" sz="10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different types of magnets</a:t>
                      </a:r>
                      <a:r>
                        <a:rPr lang="en-US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en-US" sz="1000" b="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8360">
                <a:tc>
                  <a:txBody>
                    <a:bodyPr/>
                    <a:lstStyle/>
                    <a:p>
                      <a:r>
                        <a:rPr lang="en-US" sz="1000" b="1" i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Uses of Magnets</a:t>
                      </a:r>
                      <a:endParaRPr lang="en-US" sz="1000" b="0" i="0" kern="120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 </a:t>
                      </a:r>
                      <a:r>
                        <a:rPr lang="en-US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the uses of magnets.</a:t>
                      </a:r>
                      <a:endParaRPr lang="en-US" sz="1000" b="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xmlns="" id="{B5B939BF-801C-4DD2-8C22-A7C606159AFD}"/>
              </a:ext>
            </a:extLst>
          </p:cNvPr>
          <p:cNvSpPr txBox="1">
            <a:spLocks noChangeArrowheads="1"/>
          </p:cNvSpPr>
          <p:nvPr/>
        </p:nvSpPr>
        <p:spPr>
          <a:xfrm>
            <a:off x="-34787" y="-5158"/>
            <a:ext cx="12261574" cy="655983"/>
          </a:xfrm>
          <a:prstGeom prst="rect">
            <a:avLst/>
          </a:prstGeom>
          <a:solidFill>
            <a:srgbClr val="C00000"/>
          </a:solidFill>
        </p:spPr>
        <p:txBody>
          <a:bodyPr anchor="ctr" anchorCtr="1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28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Salesbury Super 6 Knowledge Organiser </a:t>
            </a:r>
            <a:r>
              <a:rPr lang="en-GB" altLang="en-US" sz="2800" b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for Science</a:t>
            </a:r>
            <a:endParaRPr lang="en-GB" altLang="en-US" sz="28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xmlns="" id="{1827F913-9572-4DC9-9030-D80097CC5F9A}"/>
              </a:ext>
            </a:extLst>
          </p:cNvPr>
          <p:cNvSpPr/>
          <p:nvPr/>
        </p:nvSpPr>
        <p:spPr>
          <a:xfrm>
            <a:off x="149138" y="664216"/>
            <a:ext cx="10271858" cy="61932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wrap="square" lIns="64700" tIns="32349" rIns="64700" bIns="32349" anchor="ctr">
            <a:spAutoFit/>
          </a:bodyPr>
          <a:lstStyle/>
          <a:p>
            <a:pPr defTabSz="862686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kern="0" dirty="0" smtClean="0">
                <a:solidFill>
                  <a:srgbClr val="A14824"/>
                </a:solidFill>
                <a:latin typeface="Century Gothic" pitchFamily="34"/>
                <a:ea typeface="Calibri" pitchFamily="34"/>
                <a:cs typeface="Times New Roman" pitchFamily="18"/>
              </a:rPr>
              <a:t>Learning Focus: </a:t>
            </a:r>
            <a:r>
              <a:rPr lang="en-GB" sz="2400" b="1" kern="0" dirty="0" smtClean="0">
                <a:solidFill>
                  <a:srgbClr val="A14824"/>
                </a:solidFill>
                <a:latin typeface="Century Gothic" pitchFamily="34"/>
                <a:ea typeface="Calibri" pitchFamily="34"/>
                <a:cs typeface="Times New Roman" pitchFamily="18"/>
              </a:rPr>
              <a:t>Spring into Action! </a:t>
            </a:r>
            <a:r>
              <a:rPr lang="en-GB" sz="1400" b="1" kern="0" dirty="0" smtClean="0">
                <a:solidFill>
                  <a:srgbClr val="A14824"/>
                </a:solidFill>
                <a:latin typeface="Century Gothic" pitchFamily="34"/>
                <a:ea typeface="Calibri" pitchFamily="34"/>
                <a:cs typeface="Times New Roman" pitchFamily="18"/>
              </a:rPr>
              <a:t>Forces and Magnets</a:t>
            </a:r>
            <a:endParaRPr lang="en-GB" sz="1600" b="1" kern="0" dirty="0">
              <a:solidFill>
                <a:srgbClr val="A14824"/>
              </a:solidFill>
              <a:latin typeface="Century Gothic" pitchFamily="34"/>
              <a:ea typeface="Calibri" pitchFamily="34"/>
              <a:cs typeface="Times New Roman" pitchFamily="18"/>
            </a:endParaRP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xmlns="" id="{90B75A93-F324-4FB6-B5A5-836CF1051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8688" y="6643157"/>
            <a:ext cx="5537686" cy="165146"/>
          </a:xfrm>
        </p:spPr>
        <p:txBody>
          <a:bodyPr/>
          <a:lstStyle/>
          <a:p>
            <a:r>
              <a:rPr lang="en-GB" sz="1050" dirty="0"/>
              <a:t>Salesbury Church of England Primary School – Curriculum Knowledge Organiser. </a:t>
            </a:r>
          </a:p>
        </p:txBody>
      </p:sp>
      <p:pic>
        <p:nvPicPr>
          <p:cNvPr id="6" name="Graphic 5" descr="Badge 1 with solid fill">
            <a:extLst>
              <a:ext uri="{FF2B5EF4-FFF2-40B4-BE49-F238E27FC236}">
                <a16:creationId xmlns:a16="http://schemas.microsoft.com/office/drawing/2014/main" xmlns="" id="{3DEE8770-0F5E-44E2-866A-4C5C8E45421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65040" y="1821263"/>
            <a:ext cx="516060" cy="516060"/>
          </a:xfrm>
          <a:prstGeom prst="rect">
            <a:avLst/>
          </a:prstGeom>
        </p:spPr>
      </p:pic>
      <p:pic>
        <p:nvPicPr>
          <p:cNvPr id="8" name="Graphic 7" descr="Badge with solid fill">
            <a:extLst>
              <a:ext uri="{FF2B5EF4-FFF2-40B4-BE49-F238E27FC236}">
                <a16:creationId xmlns:a16="http://schemas.microsoft.com/office/drawing/2014/main" xmlns="" id="{F2D8B69F-34DB-4FC3-99E2-8296EF64472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0999" y="2317258"/>
            <a:ext cx="491600" cy="491600"/>
          </a:xfrm>
          <a:prstGeom prst="rect">
            <a:avLst/>
          </a:prstGeom>
        </p:spPr>
      </p:pic>
      <p:pic>
        <p:nvPicPr>
          <p:cNvPr id="11" name="Graphic 10" descr="Badge 3 with solid fill">
            <a:extLst>
              <a:ext uri="{FF2B5EF4-FFF2-40B4-BE49-F238E27FC236}">
                <a16:creationId xmlns:a16="http://schemas.microsoft.com/office/drawing/2014/main" xmlns="" id="{F1F3F8C3-5910-4414-8222-E01A1104E0A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66901" y="2836509"/>
            <a:ext cx="455412" cy="484127"/>
          </a:xfrm>
          <a:prstGeom prst="rect">
            <a:avLst/>
          </a:prstGeom>
        </p:spPr>
      </p:pic>
      <p:pic>
        <p:nvPicPr>
          <p:cNvPr id="17" name="Graphic 16" descr="Badge 4 with solid fill">
            <a:extLst>
              <a:ext uri="{FF2B5EF4-FFF2-40B4-BE49-F238E27FC236}">
                <a16:creationId xmlns:a16="http://schemas.microsoft.com/office/drawing/2014/main" xmlns="" id="{A2FBD025-FE78-4DC2-823C-AA104DB3284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9523" y="3328619"/>
            <a:ext cx="484032" cy="484032"/>
          </a:xfrm>
          <a:prstGeom prst="rect">
            <a:avLst/>
          </a:prstGeom>
        </p:spPr>
      </p:pic>
      <p:pic>
        <p:nvPicPr>
          <p:cNvPr id="19" name="Graphic 18" descr="Badge 5 with solid fill">
            <a:extLst>
              <a:ext uri="{FF2B5EF4-FFF2-40B4-BE49-F238E27FC236}">
                <a16:creationId xmlns:a16="http://schemas.microsoft.com/office/drawing/2014/main" xmlns="" id="{A69F9760-431B-494F-9DDD-726146C56F2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39743" y="3801262"/>
            <a:ext cx="482570" cy="482570"/>
          </a:xfrm>
          <a:prstGeom prst="rect">
            <a:avLst/>
          </a:prstGeom>
        </p:spPr>
      </p:pic>
      <p:pic>
        <p:nvPicPr>
          <p:cNvPr id="21" name="Graphic 20" descr="Badge 6 with solid fill">
            <a:extLst>
              <a:ext uri="{FF2B5EF4-FFF2-40B4-BE49-F238E27FC236}">
                <a16:creationId xmlns:a16="http://schemas.microsoft.com/office/drawing/2014/main" xmlns="" id="{36B571EB-F191-4EB2-B92C-2654115095D0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31980" y="4293277"/>
            <a:ext cx="459459" cy="459459"/>
          </a:xfrm>
          <a:prstGeom prst="rect">
            <a:avLst/>
          </a:prstGeom>
        </p:spPr>
      </p:pic>
      <p:pic>
        <p:nvPicPr>
          <p:cNvPr id="25" name="Picture 24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73F1688-4EEF-4CF8-B5B7-436239033D6E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58" y="144764"/>
            <a:ext cx="319561" cy="370170"/>
          </a:xfrm>
          <a:prstGeom prst="rect">
            <a:avLst/>
          </a:prstGeom>
        </p:spPr>
      </p:pic>
      <p:pic>
        <p:nvPicPr>
          <p:cNvPr id="20" name="Picture 19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73F1688-4EEF-4CF8-B5B7-436239033D6E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4291" y="137748"/>
            <a:ext cx="319561" cy="3701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025990" y="786178"/>
            <a:ext cx="2041741" cy="17227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971549" y="2745053"/>
            <a:ext cx="2096182" cy="81945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282965" y="5224414"/>
            <a:ext cx="2196877" cy="112895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642825" y="4663956"/>
            <a:ext cx="3424906" cy="2036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5200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210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Berryman</dc:creator>
  <cp:lastModifiedBy>Rhi</cp:lastModifiedBy>
  <cp:revision>19</cp:revision>
  <dcterms:created xsi:type="dcterms:W3CDTF">2022-04-07T22:45:21Z</dcterms:created>
  <dcterms:modified xsi:type="dcterms:W3CDTF">2025-12-29T16:17:46Z</dcterms:modified>
</cp:coreProperties>
</file>