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65" r:id="rId3"/>
    <p:sldId id="308" r:id="rId4"/>
    <p:sldId id="307" r:id="rId5"/>
    <p:sldId id="257" r:id="rId6"/>
    <p:sldId id="309" r:id="rId7"/>
    <p:sldId id="310" r:id="rId8"/>
    <p:sldId id="319" r:id="rId9"/>
    <p:sldId id="320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4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353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374" r:id="rId70"/>
    <p:sldId id="375" r:id="rId71"/>
    <p:sldId id="376" r:id="rId72"/>
    <p:sldId id="377" r:id="rId73"/>
    <p:sldId id="378" r:id="rId74"/>
    <p:sldId id="379" r:id="rId75"/>
    <p:sldId id="380" r:id="rId76"/>
    <p:sldId id="381" r:id="rId77"/>
    <p:sldId id="382" r:id="rId78"/>
    <p:sldId id="383" r:id="rId79"/>
    <p:sldId id="384" r:id="rId80"/>
    <p:sldId id="385" r:id="rId81"/>
    <p:sldId id="386" r:id="rId82"/>
    <p:sldId id="387" r:id="rId83"/>
    <p:sldId id="388" r:id="rId84"/>
    <p:sldId id="389" r:id="rId85"/>
    <p:sldId id="390" r:id="rId86"/>
    <p:sldId id="391" r:id="rId87"/>
    <p:sldId id="392" r:id="rId88"/>
    <p:sldId id="393" r:id="rId89"/>
    <p:sldId id="394" r:id="rId90"/>
    <p:sldId id="395" r:id="rId91"/>
    <p:sldId id="396" r:id="rId92"/>
    <p:sldId id="397" r:id="rId93"/>
    <p:sldId id="398" r:id="rId94"/>
    <p:sldId id="399" r:id="rId95"/>
    <p:sldId id="400" r:id="rId9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3386-E71A-4D5C-AD08-87F5EF627B6B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3CE7-0C4B-4E4D-83B0-B63C1E1B5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3386-E71A-4D5C-AD08-87F5EF627B6B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3CE7-0C4B-4E4D-83B0-B63C1E1B5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54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3386-E71A-4D5C-AD08-87F5EF627B6B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3CE7-0C4B-4E4D-83B0-B63C1E1B5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2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3386-E71A-4D5C-AD08-87F5EF627B6B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3CE7-0C4B-4E4D-83B0-B63C1E1B5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1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3386-E71A-4D5C-AD08-87F5EF627B6B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3CE7-0C4B-4E4D-83B0-B63C1E1B5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29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3386-E71A-4D5C-AD08-87F5EF627B6B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3CE7-0C4B-4E4D-83B0-B63C1E1B5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43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3386-E71A-4D5C-AD08-87F5EF627B6B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3CE7-0C4B-4E4D-83B0-B63C1E1B5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3386-E71A-4D5C-AD08-87F5EF627B6B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3CE7-0C4B-4E4D-83B0-B63C1E1B5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51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3386-E71A-4D5C-AD08-87F5EF627B6B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3CE7-0C4B-4E4D-83B0-B63C1E1B5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50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3386-E71A-4D5C-AD08-87F5EF627B6B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3CE7-0C4B-4E4D-83B0-B63C1E1B5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3386-E71A-4D5C-AD08-87F5EF627B6B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3CE7-0C4B-4E4D-83B0-B63C1E1B5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57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3386-E71A-4D5C-AD08-87F5EF627B6B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3CE7-0C4B-4E4D-83B0-B63C1E1B5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25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376" y="1196752"/>
            <a:ext cx="112332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Year 1 CEW </a:t>
            </a:r>
          </a:p>
          <a:p>
            <a:pPr algn="ctr"/>
            <a:r>
              <a:rPr lang="en-GB" sz="6600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(Common Exception Words)</a:t>
            </a:r>
          </a:p>
          <a:p>
            <a:pPr algn="ctr"/>
            <a:endParaRPr lang="en-GB" sz="6600" dirty="0" smtClean="0"/>
          </a:p>
          <a:p>
            <a:pPr algn="ctr"/>
            <a:r>
              <a:rPr lang="en-GB" sz="6600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Revision</a:t>
            </a:r>
            <a:endParaRPr lang="en-GB" sz="66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4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0313" y="1556792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so</a:t>
            </a:r>
            <a:endParaRPr lang="en-GB" sz="200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6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ashreg.wav"/>
          </p:stSnd>
        </p:sndAc>
      </p:transition>
    </mc:Choice>
    <mc:Fallback xmlns="">
      <p:transition spd="slow">
        <p:dissolve/>
        <p:sndAc>
          <p:stSnd>
            <p:snd r:embed="rId5" name="cashreg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0313" y="1556792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to</a:t>
            </a:r>
            <a:endParaRPr lang="en-GB" sz="200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8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ashreg.wav"/>
          </p:stSnd>
        </p:sndAc>
      </p:transition>
    </mc:Choice>
    <mc:Fallback xmlns="">
      <p:transition spd="slow">
        <p:dissolve/>
        <p:sndAc>
          <p:stSnd>
            <p:snd r:embed="rId5" name="cashreg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0313" y="1556792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d</a:t>
            </a:r>
            <a:r>
              <a:rPr lang="en-GB" sz="20000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o</a:t>
            </a:r>
            <a:endParaRPr lang="en-GB" sz="200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ashreg.wav"/>
          </p:stSnd>
        </p:sndAc>
      </p:transition>
    </mc:Choice>
    <mc:Fallback xmlns="">
      <p:transition spd="slow">
        <p:dissolve/>
        <p:sndAc>
          <p:stSnd>
            <p:snd r:embed="rId5" name="cashreg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552" y="1556792"/>
            <a:ext cx="69512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today</a:t>
            </a:r>
            <a:endParaRPr lang="en-GB" sz="200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9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ashreg.wav"/>
          </p:stSnd>
        </p:sndAc>
      </p:transition>
    </mc:Choice>
    <mc:Fallback xmlns="">
      <p:transition spd="slow">
        <p:dissolve/>
        <p:sndAc>
          <p:stSnd>
            <p:snd r:embed="rId5" name="cashreg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552" y="1556792"/>
            <a:ext cx="69512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I</a:t>
            </a:r>
            <a:endParaRPr lang="en-GB" sz="200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ashreg.wav"/>
          </p:stSnd>
        </p:sndAc>
      </p:transition>
    </mc:Choice>
    <mc:Fallback xmlns="">
      <p:transition spd="slow">
        <p:dissolve/>
        <p:sndAc>
          <p:stSnd>
            <p:snd r:embed="rId5" name="cashreg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552" y="1556792"/>
            <a:ext cx="69512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by</a:t>
            </a:r>
            <a:endParaRPr lang="en-GB" sz="200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ashreg.wav"/>
          </p:stSnd>
        </p:sndAc>
      </p:transition>
    </mc:Choice>
    <mc:Fallback xmlns="">
      <p:transition spd="slow">
        <p:dissolve/>
        <p:sndAc>
          <p:stSnd>
            <p:snd r:embed="rId5" name="cashreg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552" y="1556792"/>
            <a:ext cx="69512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dirty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m</a:t>
            </a:r>
            <a:r>
              <a:rPr lang="en-GB" sz="20000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y</a:t>
            </a:r>
            <a:endParaRPr lang="en-GB" sz="200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0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ashreg.wav"/>
          </p:stSnd>
        </p:sndAc>
      </p:transition>
    </mc:Choice>
    <mc:Fallback xmlns="">
      <p:transition spd="slow">
        <p:dissolve/>
        <p:sndAc>
          <p:stSnd>
            <p:snd r:embed="rId5" name="cashreg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love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57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some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64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c</a:t>
            </a: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ome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1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0313" y="1556792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40376350"/>
      </p:ext>
    </p:extLst>
  </p:cSld>
  <p:clrMapOvr>
    <a:masterClrMapping/>
  </p:clrMapOvr>
  <p:transition spd="slow">
    <p:wheel spokes="1"/>
    <p:sndAc>
      <p:stSnd>
        <p:snd r:embed="rId2" name="typ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was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60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his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24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is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70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has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10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one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39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once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68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friend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41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your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3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the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0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of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1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3792" y="1556792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be</a:t>
            </a:r>
            <a:endParaRPr lang="en-GB" sz="200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31417"/>
      </p:ext>
    </p:extLst>
  </p:cSld>
  <p:clrMapOvr>
    <a:masterClrMapping/>
  </p:clrMapOvr>
  <p:transition spd="slow">
    <p:wheel spokes="1"/>
    <p:sndAc>
      <p:stSnd>
        <p:snd r:embed="rId2" name="type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said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69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here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76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there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46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you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86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school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80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house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22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our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43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where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50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were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91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they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6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0313" y="1556792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h</a:t>
            </a:r>
            <a:r>
              <a:rPr lang="en-GB" sz="20000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e</a:t>
            </a:r>
            <a:endParaRPr lang="en-GB" sz="200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80101"/>
      </p:ext>
    </p:extLst>
  </p:cSld>
  <p:clrMapOvr>
    <a:masterClrMapping/>
  </p:clrMapOvr>
  <p:transition spd="slow">
    <p:wheel spokes="1"/>
    <p:sndAc>
      <p:stSnd>
        <p:snd r:embed="rId2" name="type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says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72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are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01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ask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77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put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76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push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98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pull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53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5000" b="1" dirty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f</a:t>
            </a: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ull</a:t>
            </a:r>
            <a:endParaRPr lang="en-GB" sz="15000" b="1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466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124744"/>
            <a:ext cx="10081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High Frequency Words</a:t>
            </a:r>
          </a:p>
          <a:p>
            <a:pPr algn="ctr"/>
            <a:r>
              <a:rPr lang="en-GB" sz="7200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Revision</a:t>
            </a:r>
            <a:endParaRPr lang="en-GB" sz="72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from</a:t>
            </a:r>
            <a:endParaRPr lang="en-GB" sz="150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831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help</a:t>
            </a:r>
            <a:endParaRPr lang="en-GB" sz="150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0313" y="1556792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we</a:t>
            </a:r>
            <a:endParaRPr lang="en-GB" sz="200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ashreg.wav"/>
          </p:stSnd>
        </p:sndAc>
      </p:transition>
    </mc:Choice>
    <mc:Fallback xmlns="">
      <p:transition spd="slow">
        <p:dissolve/>
        <p:sndAc>
          <p:stSnd>
            <p:snd r:embed="rId5" name="cashreg.wav"/>
          </p:stSnd>
        </p:sndAc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back</a:t>
            </a:r>
            <a:endParaRPr lang="en-GB" sz="150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81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animals</a:t>
            </a:r>
            <a:endParaRPr lang="en-GB" sz="150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42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will</a:t>
            </a:r>
            <a:endParaRPr lang="en-GB" sz="150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372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this</a:t>
            </a:r>
          </a:p>
        </p:txBody>
      </p:sp>
    </p:spTree>
    <p:extLst>
      <p:ext uri="{BB962C8B-B14F-4D97-AF65-F5344CB8AC3E}">
        <p14:creationId xmlns:p14="http://schemas.microsoft.com/office/powerpoint/2010/main" val="16729502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that</a:t>
            </a:r>
          </a:p>
        </p:txBody>
      </p:sp>
    </p:spTree>
    <p:extLst>
      <p:ext uri="{BB962C8B-B14F-4D97-AF65-F5344CB8AC3E}">
        <p14:creationId xmlns:p14="http://schemas.microsoft.com/office/powerpoint/2010/main" val="41953189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31176852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them</a:t>
            </a:r>
          </a:p>
        </p:txBody>
      </p:sp>
    </p:spTree>
    <p:extLst>
      <p:ext uri="{BB962C8B-B14F-4D97-AF65-F5344CB8AC3E}">
        <p14:creationId xmlns:p14="http://schemas.microsoft.com/office/powerpoint/2010/main" val="23675892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5344033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went</a:t>
            </a:r>
          </a:p>
        </p:txBody>
      </p:sp>
    </p:spTree>
    <p:extLst>
      <p:ext uri="{BB962C8B-B14F-4D97-AF65-F5344CB8AC3E}">
        <p14:creationId xmlns:p14="http://schemas.microsoft.com/office/powerpoint/2010/main" val="31677959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279517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0313" y="1556792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m</a:t>
            </a:r>
            <a:r>
              <a:rPr lang="en-GB" sz="20000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e</a:t>
            </a:r>
            <a:endParaRPr lang="en-GB" sz="200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ashreg.wav"/>
          </p:stSnd>
        </p:sndAc>
      </p:transition>
    </mc:Choice>
    <mc:Fallback xmlns="">
      <p:transition spd="slow">
        <p:dissolve/>
        <p:sndAc>
          <p:stSnd>
            <p:snd r:embed="rId5" name="cashreg.wav"/>
          </p:stSnd>
        </p:sndAc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just</a:t>
            </a:r>
          </a:p>
        </p:txBody>
      </p:sp>
    </p:spTree>
    <p:extLst>
      <p:ext uri="{BB962C8B-B14F-4D97-AF65-F5344CB8AC3E}">
        <p14:creationId xmlns:p14="http://schemas.microsoft.com/office/powerpoint/2010/main" val="25639065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2663734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made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140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make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372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came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532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like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345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time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88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by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324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m</a:t>
            </a: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y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805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I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6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0313" y="1556792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she</a:t>
            </a:r>
            <a:endParaRPr lang="en-GB" sz="200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ashreg.wav"/>
          </p:stSnd>
        </p:sndAc>
      </p:transition>
    </mc:Choice>
    <mc:Fallback xmlns="">
      <p:transition spd="slow">
        <p:dissolve/>
        <p:sndAc>
          <p:stSnd>
            <p:snd r:embed="rId5" name="cashreg.wav"/>
          </p:stSnd>
        </p:sndAc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I’m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368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into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53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too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842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d</a:t>
            </a: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on’t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56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see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776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very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864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day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960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have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139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when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062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about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0313" y="1556792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g</a:t>
            </a:r>
            <a:r>
              <a:rPr lang="en-GB" sz="20000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o</a:t>
            </a:r>
            <a:endParaRPr lang="en-GB" sz="200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8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ashreg.wav"/>
          </p:stSnd>
        </p:sndAc>
      </p:transition>
    </mc:Choice>
    <mc:Fallback xmlns="">
      <p:transition spd="slow">
        <p:dissolve/>
        <p:sndAc>
          <p:stSnd>
            <p:snd r:embed="rId5" name="cashreg.wav"/>
          </p:stSnd>
        </p:sndAc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out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349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people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125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look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350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looked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131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asked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109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could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228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saw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049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all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333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down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031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no</a:t>
            </a: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w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4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0313" y="1556792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no</a:t>
            </a:r>
            <a:endParaRPr lang="en-GB" sz="20000" dirty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ashreg.wav"/>
          </p:stSnd>
        </p:sndAc>
      </p:transition>
    </mc:Choice>
    <mc:Fallback xmlns="">
      <p:transition spd="slow">
        <p:dissolve/>
        <p:sndAc>
          <p:stSnd>
            <p:snd r:embed="rId5" name="cashreg.wav"/>
          </p:stSnd>
        </p:sndAc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Mr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945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Mrs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679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what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3967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their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34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dirty="0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little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25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b="1" smtClean="0">
                <a:latin typeface="Monster Phonics Regular" panose="02000000000000000000" pitchFamily="50" charset="0"/>
                <a:cs typeface="Monster Phonics Regular" panose="02000000000000000000" pitchFamily="50" charset="0"/>
              </a:rPr>
              <a:t>called</a:t>
            </a:r>
            <a:endParaRPr lang="en-GB" sz="15000" b="1" dirty="0" smtClean="0">
              <a:latin typeface="Monster Phonics Regular" panose="02000000000000000000" pitchFamily="50" charset="0"/>
              <a:cs typeface="Monster Phonics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08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6752</TotalTime>
  <Words>106</Words>
  <Application>Microsoft Office PowerPoint</Application>
  <PresentationFormat>Widescreen</PresentationFormat>
  <Paragraphs>99</Paragraphs>
  <Slides>95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9" baseType="lpstr">
      <vt:lpstr>Arial</vt:lpstr>
      <vt:lpstr>Calibri</vt:lpstr>
      <vt:lpstr>Monster Phonics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love</vt:lpstr>
      <vt:lpstr>some</vt:lpstr>
      <vt:lpstr>come</vt:lpstr>
      <vt:lpstr>was</vt:lpstr>
      <vt:lpstr>his</vt:lpstr>
      <vt:lpstr>is</vt:lpstr>
      <vt:lpstr>has</vt:lpstr>
      <vt:lpstr>one</vt:lpstr>
      <vt:lpstr>once</vt:lpstr>
      <vt:lpstr>friend</vt:lpstr>
      <vt:lpstr>your</vt:lpstr>
      <vt:lpstr>the</vt:lpstr>
      <vt:lpstr>of</vt:lpstr>
      <vt:lpstr>said</vt:lpstr>
      <vt:lpstr>here</vt:lpstr>
      <vt:lpstr>there</vt:lpstr>
      <vt:lpstr>you</vt:lpstr>
      <vt:lpstr>school</vt:lpstr>
      <vt:lpstr>house</vt:lpstr>
      <vt:lpstr>our</vt:lpstr>
      <vt:lpstr>where</vt:lpstr>
      <vt:lpstr>were</vt:lpstr>
      <vt:lpstr>they</vt:lpstr>
      <vt:lpstr>says</vt:lpstr>
      <vt:lpstr>are</vt:lpstr>
      <vt:lpstr>ask</vt:lpstr>
      <vt:lpstr>put</vt:lpstr>
      <vt:lpstr>push</vt:lpstr>
      <vt:lpstr>pull</vt:lpstr>
      <vt:lpstr>full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 User</dc:creator>
  <cp:lastModifiedBy>Reeve, Mrs</cp:lastModifiedBy>
  <cp:revision>38</cp:revision>
  <dcterms:created xsi:type="dcterms:W3CDTF">2014-10-22T20:29:35Z</dcterms:created>
  <dcterms:modified xsi:type="dcterms:W3CDTF">2024-11-03T19:05:12Z</dcterms:modified>
</cp:coreProperties>
</file>