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4" r:id="rId10"/>
    <p:sldId id="326" r:id="rId11"/>
    <p:sldId id="325" r:id="rId12"/>
    <p:sldId id="327" r:id="rId13"/>
    <p:sldId id="328" r:id="rId14"/>
    <p:sldId id="329" r:id="rId15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48B81-9CA8-4FF6-AEB2-9855A4501281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7A622-800F-411A-AD3A-3119F671D22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3756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57641"/>
          </a:xfrm>
        </p:spPr>
        <p:txBody>
          <a:bodyPr/>
          <a:lstStyle/>
          <a:p>
            <a:pPr algn="ctr"/>
            <a:r>
              <a:rPr lang="en-GB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HFW – Year 1</a:t>
            </a:r>
            <a:br>
              <a:rPr lang="en-GB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</a:b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WC 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1st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 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– 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5</a:t>
            </a:r>
            <a:r>
              <a:rPr lang="en-GB" baseline="3000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th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 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December </a:t>
            </a:r>
            <a:r>
              <a:rPr lang="en-GB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2025</a:t>
            </a:r>
            <a:endParaRPr lang="en-GB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737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feet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777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snow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14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grow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102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window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244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know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765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play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92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way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7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say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690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may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7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away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882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been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891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need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559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525" y="223746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GB" sz="20000" dirty="0" smtClean="0">
                <a:latin typeface="Monster Phonics Regular" panose="02000000000000000000" pitchFamily="50" charset="0"/>
                <a:cs typeface="Monster Phonics Regular" panose="02000000000000000000" pitchFamily="50" charset="0"/>
              </a:rPr>
              <a:t>keep</a:t>
            </a:r>
            <a:endParaRPr lang="en-GB" sz="20000" dirty="0">
              <a:latin typeface="Monster Phonics Regular" panose="02000000000000000000" pitchFamily="50" charset="0"/>
              <a:cs typeface="Monster Phonics Regular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51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24</Words>
  <Application>Microsoft Office PowerPoint</Application>
  <PresentationFormat>Widescreen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Monster Phonics Regular</vt:lpstr>
      <vt:lpstr>Office Theme</vt:lpstr>
      <vt:lpstr>HFW – Year 1 WC 1st – 5th December 2025</vt:lpstr>
      <vt:lpstr>play</vt:lpstr>
      <vt:lpstr>way</vt:lpstr>
      <vt:lpstr>say</vt:lpstr>
      <vt:lpstr>may</vt:lpstr>
      <vt:lpstr>away</vt:lpstr>
      <vt:lpstr>been</vt:lpstr>
      <vt:lpstr>need</vt:lpstr>
      <vt:lpstr>keep</vt:lpstr>
      <vt:lpstr>feet</vt:lpstr>
      <vt:lpstr>snow</vt:lpstr>
      <vt:lpstr>grow</vt:lpstr>
      <vt:lpstr>window</vt:lpstr>
      <vt:lpstr>know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30</cp:revision>
  <cp:lastPrinted>2023-11-08T07:56:59Z</cp:lastPrinted>
  <dcterms:created xsi:type="dcterms:W3CDTF">2020-10-20T12:23:55Z</dcterms:created>
  <dcterms:modified xsi:type="dcterms:W3CDTF">2025-11-03T16:22:17Z</dcterms:modified>
</cp:coreProperties>
</file>