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31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48B81-9CA8-4FF6-AEB2-9855A4501281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7A622-800F-411A-AD3A-3119F671D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375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D5FD4-CAB3-459F-BB1D-02FDCCCDB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A0DD5-3E82-4ABD-8487-066552BFC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CE237-F2EC-4FB9-BBA4-06EF9954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37EF-D4E5-4569-8861-445503B3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A14E-3239-4798-9F8D-93BD5BA6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02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9099-0D54-49EF-B4E5-9DF20AEB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09B5C-5F66-4B1F-9D49-72D341BB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B853B-E6C6-4D35-AACA-3455A607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EFBF8-6202-4A0D-8A17-C0B8C2D7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74E56-9354-43CA-8184-CD3B0656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51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2B244D-7D6F-49CE-97C9-E351D9472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28013-543B-4DE1-A164-DE89269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DF02-3F4B-490F-ADC7-36441EB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A3C51-765E-4B5F-9774-33698F62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FB816-30BD-4B2B-9099-B623A2C8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17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AA55-FCA9-43D5-ABA7-D2FF2803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166FE-0514-4B49-884F-46493E89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75BF-9E58-4E09-8984-83B06D31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8C6C-79C5-4451-8EC3-044257B3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6972A-D68D-4AA5-8E1E-53A74A76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3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E31F-7E71-4F12-BBC6-B7D167D0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F160E-1C2D-48BE-AA7D-4E2D2D1B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6CCE-990F-477D-97EA-DBF53711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41840-E1DB-420D-A67A-EDF45AD6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B9E18-813D-4E6D-A8DB-A4F0F036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1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07DC-F06F-44A6-AC7F-FB8ED263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C4F3-8F8C-4E3E-85EB-DC144F5B4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A5D92-BCE8-4793-8B28-A31B22B83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0C2BF-A087-4F7B-8809-3D1EF512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0338-F50D-47DD-8102-BADE772A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39519-B9F4-41CE-A791-B75F982E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9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CFFD6-DBCD-4BD0-B330-DCE4FA74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67C4C-471B-4CEC-A454-BE5A05BE5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76555-E486-4967-871F-ADBD2A8B9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B119E-D2D9-455F-A2A2-AD0124462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77D36-F377-4BC2-A73D-EA81E91F87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32FAB-86CC-4E1A-A654-9D7E1CD3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9A7F9-0176-4A0B-B129-D3815B3D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B1612C-96E0-446B-AFF9-FAE209FA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0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D033-1B48-4546-9942-007C93CE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0228D-049C-484E-8956-5BED9547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C6946-2C96-4F7E-B191-5D765B6D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406A-A271-4C36-9AB9-B660B89A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1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A131C-1420-46DC-9C0B-736AF5D4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092CC-E595-41CB-87FF-3963FBF0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25731-C1D7-46CE-A6E5-A8DCC4CA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B44B-14B2-4C44-9D3B-8CC98971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6E0F-1AF8-4C4B-94F0-7B2FD33E9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C4942-C32A-4129-AD2E-FE4002D7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78F5-8768-47D6-A22F-6823BA17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BEF89-8713-4065-A50D-53420015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46E-E49C-49DF-894F-B36A00C6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9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9750-1913-4133-A1E0-7D764D97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571DF-3155-4268-828F-1EC85B99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1957E-8F5E-480C-979F-5E2207B91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7B3EE-A8B1-433C-A31A-EA6B423B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8F36B-A968-4591-91D7-1DABB057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939C-A806-48B3-AC6E-B182BB35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2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6FDB59-5123-42A6-AF57-D233498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FD1CD-B0A9-4D78-A093-4901276AB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80BE8-7F87-4FDE-A689-FCE4B68F3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FE91-AC39-482A-8631-2010A856F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68689-FD81-4E37-9F9F-D3E22CD9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4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57641"/>
          </a:xfrm>
        </p:spPr>
        <p:txBody>
          <a:bodyPr/>
          <a:lstStyle/>
          <a:p>
            <a:pPr algn="ctr"/>
            <a:r>
              <a:rPr lang="en-GB" dirty="0" smtClean="0"/>
              <a:t>HFW – Year 1</a:t>
            </a:r>
            <a:br>
              <a:rPr lang="en-GB" dirty="0" smtClean="0"/>
            </a:br>
            <a:r>
              <a:rPr lang="en-GB" smtClean="0"/>
              <a:t>WC </a:t>
            </a:r>
            <a:r>
              <a:rPr lang="en-GB" smtClean="0"/>
              <a:t>3rd</a:t>
            </a:r>
            <a:r>
              <a:rPr lang="en-GB" smtClean="0"/>
              <a:t> </a:t>
            </a:r>
            <a:r>
              <a:rPr lang="en-GB" smtClean="0"/>
              <a:t>– </a:t>
            </a:r>
            <a:r>
              <a:rPr lang="en-GB" dirty="0"/>
              <a:t>7</a:t>
            </a:r>
            <a:r>
              <a:rPr lang="en-GB" baseline="30000" smtClean="0"/>
              <a:t>th</a:t>
            </a:r>
            <a:r>
              <a:rPr lang="en-GB" smtClean="0"/>
              <a:t> </a:t>
            </a:r>
            <a:r>
              <a:rPr lang="en-GB" smtClean="0"/>
              <a:t>November </a:t>
            </a:r>
            <a:r>
              <a:rPr lang="en-GB" smtClean="0"/>
              <a:t>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3737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look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89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looked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7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asked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90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could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171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saw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882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all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891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down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602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now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79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19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Monster Phonics Regular</vt:lpstr>
      <vt:lpstr>Office Theme</vt:lpstr>
      <vt:lpstr>HFW – Year 1 WC 3rd – 7th November 2025</vt:lpstr>
      <vt:lpstr>look</vt:lpstr>
      <vt:lpstr>looked</vt:lpstr>
      <vt:lpstr>asked</vt:lpstr>
      <vt:lpstr>could</vt:lpstr>
      <vt:lpstr>saw</vt:lpstr>
      <vt:lpstr>all</vt:lpstr>
      <vt:lpstr>down</vt:lpstr>
      <vt:lpstr>now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Lee</dc:creator>
  <cp:lastModifiedBy>Simone Rees</cp:lastModifiedBy>
  <cp:revision>28</cp:revision>
  <cp:lastPrinted>2023-11-08T07:56:59Z</cp:lastPrinted>
  <dcterms:created xsi:type="dcterms:W3CDTF">2020-10-20T12:23:55Z</dcterms:created>
  <dcterms:modified xsi:type="dcterms:W3CDTF">2025-11-03T16:19:53Z</dcterms:modified>
</cp:coreProperties>
</file>