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79BC-A6A2-4794-85F9-9C26BB945418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3F08-7E25-4BB3-97E8-A598692E4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0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79BC-A6A2-4794-85F9-9C26BB945418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3F08-7E25-4BB3-97E8-A598692E4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7962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268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869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418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518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142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115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974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571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6758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4461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757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8737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97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249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1087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1304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9665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416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647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968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09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98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77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26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729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492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530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871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</dc:creator>
  <cp:lastModifiedBy>Nicki</cp:lastModifiedBy>
  <cp:revision>1</cp:revision>
  <dcterms:created xsi:type="dcterms:W3CDTF">2025-10-23T18:38:42Z</dcterms:created>
  <dcterms:modified xsi:type="dcterms:W3CDTF">2025-10-23T18:38:42Z</dcterms:modified>
</cp:coreProperties>
</file>