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0" r:id="rId4"/>
    <p:sldId id="257" r:id="rId5"/>
    <p:sldId id="263" r:id="rId6"/>
    <p:sldId id="259" r:id="rId7"/>
    <p:sldId id="258" r:id="rId8"/>
    <p:sldId id="262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09433-8963-4EAA-82AD-5CD9FC383E2B}" type="datetimeFigureOut">
              <a:rPr lang="en-GB" smtClean="0"/>
              <a:pPr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82534-55DD-40CD-BF22-50519579D7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253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pic>
        <p:nvPicPr>
          <p:cNvPr id="22534" name="Picture 6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46240"/>
            <a:ext cx="8244408" cy="341176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899592" y="4653136"/>
            <a:ext cx="7488832" cy="1272337"/>
            <a:chOff x="899592" y="4509120"/>
            <a:chExt cx="7488832" cy="1272337"/>
          </a:xfrm>
        </p:grpSpPr>
        <p:sp>
          <p:nvSpPr>
            <p:cNvPr id="6" name="Rectangle 5"/>
            <p:cNvSpPr/>
            <p:nvPr/>
          </p:nvSpPr>
          <p:spPr>
            <a:xfrm>
              <a:off x="971600" y="4581128"/>
              <a:ext cx="74168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smtClean="0">
                  <a:ln w="28575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Gill Sans Nova Cond XBd" pitchFamily="34" charset="0"/>
                </a:rPr>
                <a:t>HAPPINESS HEROES</a:t>
              </a:r>
              <a:endParaRPr lang="en-US" sz="7200" b="1" cap="none" spc="0" dirty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Gill Sans Nova Cond XBd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592" y="4509120"/>
              <a:ext cx="739535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dirty="0" smtClean="0">
                  <a:ln w="28575" cmpd="sng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B0F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Gill Sans Nova Cond XBd" pitchFamily="34" charset="0"/>
                </a:rPr>
                <a:t>HAPPINESS HEROES</a:t>
              </a:r>
              <a:endParaRPr lang="en-US" sz="7200" b="1" cap="none" spc="0" dirty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ill Sans Nova Cond XB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63688" y="2132856"/>
            <a:ext cx="5400599" cy="4098384"/>
            <a:chOff x="1835696" y="1651489"/>
            <a:chExt cx="5400599" cy="4098384"/>
          </a:xfrm>
        </p:grpSpPr>
        <p:grpSp>
          <p:nvGrpSpPr>
            <p:cNvPr id="5" name="Group 5"/>
            <p:cNvGrpSpPr/>
            <p:nvPr/>
          </p:nvGrpSpPr>
          <p:grpSpPr>
            <a:xfrm>
              <a:off x="1835696" y="1659148"/>
              <a:ext cx="5400599" cy="4090725"/>
              <a:chOff x="1835696" y="1659148"/>
              <a:chExt cx="5400599" cy="4090725"/>
            </a:xfrm>
          </p:grpSpPr>
          <p:pic>
            <p:nvPicPr>
              <p:cNvPr id="7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3846" b="13846"/>
              <a:stretch>
                <a:fillRect/>
              </a:stretch>
            </p:blipFill>
            <p:spPr bwMode="auto">
              <a:xfrm>
                <a:off x="1835696" y="1844824"/>
                <a:ext cx="5400599" cy="3905049"/>
              </a:xfrm>
              <a:prstGeom prst="rect">
                <a:avLst/>
              </a:prstGeom>
              <a:noFill/>
            </p:spPr>
          </p:pic>
          <p:sp>
            <p:nvSpPr>
              <p:cNvPr id="8" name="TextBox 7"/>
              <p:cNvSpPr txBox="1"/>
              <p:nvPr/>
            </p:nvSpPr>
            <p:spPr>
              <a:xfrm rot="19355297">
                <a:off x="2067629" y="1659148"/>
                <a:ext cx="93610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 rot="2145619">
              <a:off x="6103843" y="1651489"/>
              <a:ext cx="9361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691680" y="332656"/>
            <a:ext cx="53545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TCursive" pitchFamily="2" charset="0"/>
              </a:rPr>
              <a:t>Unlock your Happiness</a:t>
            </a:r>
            <a:endParaRPr lang="en-US" sz="8000" b="1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TCursiv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0976" cy="2959299"/>
          </a:xfrm>
          <a:prstGeom prst="rect">
            <a:avLst/>
          </a:prstGeom>
          <a:noFill/>
        </p:spPr>
      </p:pic>
      <p:pic>
        <p:nvPicPr>
          <p:cNvPr id="9220" name="Picture 4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88294"/>
            <a:ext cx="5292080" cy="3969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7843" cy="6858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3491880" y="1772816"/>
            <a:ext cx="6347090" cy="2380332"/>
            <a:chOff x="971600" y="4509120"/>
            <a:chExt cx="7416824" cy="2380332"/>
          </a:xfrm>
        </p:grpSpPr>
        <p:sp>
          <p:nvSpPr>
            <p:cNvPr id="7" name="Rectangle 6"/>
            <p:cNvSpPr/>
            <p:nvPr/>
          </p:nvSpPr>
          <p:spPr>
            <a:xfrm>
              <a:off x="971600" y="4581128"/>
              <a:ext cx="741682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dirty="0" smtClean="0">
                  <a:ln w="28575" cmpd="sng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Gill Sans Nova Cond XBd" pitchFamily="34" charset="0"/>
                </a:rPr>
                <a:t>HAPPINESS</a:t>
              </a:r>
              <a:r>
                <a:rPr lang="en-US" sz="7200" b="1" dirty="0" smtClean="0">
                  <a:ln w="28575" cmpd="sng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Gill Sans Nova Cond XBd" pitchFamily="34" charset="0"/>
                </a:rPr>
                <a:t> </a:t>
              </a:r>
              <a:r>
                <a:rPr lang="en-US" sz="7200" b="1" dirty="0" smtClean="0">
                  <a:ln w="28575" cmpd="sng">
                    <a:solidFill>
                      <a:srgbClr val="FF0000"/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Gill Sans Nova Cond XBd" pitchFamily="34" charset="0"/>
                </a:rPr>
                <a:t>HEROES</a:t>
              </a:r>
              <a:endParaRPr lang="en-US" sz="7200" b="1" cap="none" spc="0" dirty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ill Sans Nova Cond XBd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24033" y="4509120"/>
              <a:ext cx="6731534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 smtClean="0">
                  <a:ln w="28575" cmpd="sng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Gill Sans Nova Cond XBd" pitchFamily="34" charset="0"/>
                </a:rPr>
                <a:t>HAPPINESS HEROES</a:t>
              </a:r>
              <a:endParaRPr lang="en-US" sz="7200" b="1" cap="none" spc="0" dirty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ill Sans Nova Cond XB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868" y="0"/>
            <a:ext cx="72533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l="5433" t="4017" r="6283" b="4982"/>
          <a:stretch>
            <a:fillRect/>
          </a:stretch>
        </p:blipFill>
        <p:spPr bwMode="auto">
          <a:xfrm>
            <a:off x="1907704" y="44935"/>
            <a:ext cx="5400600" cy="681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 t="8640" b="10168"/>
          <a:stretch>
            <a:fillRect/>
          </a:stretch>
        </p:blipFill>
        <p:spPr bwMode="auto">
          <a:xfrm>
            <a:off x="1403648" y="-77447"/>
            <a:ext cx="6408712" cy="693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91680" y="2060848"/>
            <a:ext cx="5400599" cy="4098384"/>
            <a:chOff x="1835696" y="1651489"/>
            <a:chExt cx="5400599" cy="4098384"/>
          </a:xfrm>
        </p:grpSpPr>
        <p:grpSp>
          <p:nvGrpSpPr>
            <p:cNvPr id="6" name="Group 5"/>
            <p:cNvGrpSpPr/>
            <p:nvPr/>
          </p:nvGrpSpPr>
          <p:grpSpPr>
            <a:xfrm>
              <a:off x="1835696" y="1659148"/>
              <a:ext cx="5400599" cy="4090725"/>
              <a:chOff x="1835696" y="1659148"/>
              <a:chExt cx="5400599" cy="4090725"/>
            </a:xfrm>
          </p:grpSpPr>
          <p:pic>
            <p:nvPicPr>
              <p:cNvPr id="1026" name="Picture 2" descr="See the source ima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3846" b="13846"/>
              <a:stretch>
                <a:fillRect/>
              </a:stretch>
            </p:blipFill>
            <p:spPr bwMode="auto">
              <a:xfrm>
                <a:off x="1835696" y="1844824"/>
                <a:ext cx="5400599" cy="3905049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 rot="19355297">
                <a:off x="2067629" y="1659148"/>
                <a:ext cx="936104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45619">
              <a:off x="6103843" y="1651489"/>
              <a:ext cx="9361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907704" y="188640"/>
            <a:ext cx="48801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TCursive" pitchFamily="2" charset="0"/>
              </a:rPr>
              <a:t>The Keys </a:t>
            </a:r>
            <a:r>
              <a:rPr lang="en-US" sz="80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TCursive" pitchFamily="2" charset="0"/>
              </a:rPr>
              <a:t>to Happiness</a:t>
            </a:r>
            <a:endParaRPr lang="en-US" sz="80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TCursiv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15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mbradshaw</dc:creator>
  <cp:lastModifiedBy>mbradshaw</cp:lastModifiedBy>
  <cp:revision>12</cp:revision>
  <dcterms:created xsi:type="dcterms:W3CDTF">2021-02-01T10:53:11Z</dcterms:created>
  <dcterms:modified xsi:type="dcterms:W3CDTF">2021-02-03T16:54:43Z</dcterms:modified>
</cp:coreProperties>
</file>