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6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1DDB8D-153E-47A6-8DF6-B9520ADBF68A}" type="datetimeFigureOut">
              <a:rPr lang="en-GB" smtClean="0"/>
              <a:pPr/>
              <a:t>01/04/2021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E0EB47-FADF-4901-A96C-5294A7B545C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94116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Letter-join Plus 8" pitchFamily="50" charset="0"/>
              </a:rPr>
              <a:t>Plastic Pollution </a:t>
            </a:r>
            <a:endParaRPr lang="en-GB" sz="7200" dirty="0">
              <a:latin typeface="Letter-join Plus 8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nvironment | Environment quotes, Environmental quotes, Earth quo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3960440" cy="5937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980728"/>
            <a:ext cx="565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https://www.ecobricks.org/</a:t>
            </a:r>
            <a:endParaRPr lang="en-GB" sz="3600" dirty="0"/>
          </a:p>
        </p:txBody>
      </p:sp>
      <p:sp>
        <p:nvSpPr>
          <p:cNvPr id="23554" name="AutoShape 2" descr="circle-planter | Ecobricks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circle-planter | Ecobricks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8" name="AutoShape 6" descr="circle-planter | Ecobricks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0" name="Picture 8" descr="Ecobricks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891568" cy="2615556"/>
          </a:xfrm>
          <a:prstGeom prst="rect">
            <a:avLst/>
          </a:prstGeom>
          <a:noFill/>
        </p:spPr>
      </p:pic>
      <p:pic>
        <p:nvPicPr>
          <p:cNvPr id="23562" name="Picture 10" descr="Turning Plastic into Eco Bricks Best Practice 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89040"/>
            <a:ext cx="4032448" cy="2676537"/>
          </a:xfrm>
          <a:prstGeom prst="rect">
            <a:avLst/>
          </a:prstGeom>
          <a:noFill/>
        </p:spPr>
      </p:pic>
      <p:pic>
        <p:nvPicPr>
          <p:cNvPr id="23564" name="Picture 12" descr="Ecobricks - Seal Rescue Ire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144" y="2204864"/>
            <a:ext cx="3139735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Plastic Pollution Solution May Produce Sustainable Fu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125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otes About Plastic Pollution. Quotes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192688" cy="5174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does plastic harm the environment? | Encounter E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2627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Plague of Plas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4456" y="1"/>
            <a:ext cx="131044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rfers Against Sewage on Twitter: &quot;Sir David is the ultimate  #MondayMotivation. 👏🌏 From reducing our plastic footprint at festivals &amp;  in our daily lives to pressuring big businesses to take responsibility,  toge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328592" cy="5427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lastic pollution How to reduce plastic in the ocean | Friends of the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Ocean Pollution Quotes (Page 4) - Line.17QQ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2" name="AutoShape 4" descr="Ocean Pollution Quotes (Page 4) - Line.17QQ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4" name="AutoShape 6" descr="Ocean Pollution Quotes (Page 4) - Line.17QQ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6" name="AutoShape 8" descr="Ocean Pollution Quotes (Page 4) - Line.17QQ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8" name="AutoShape 10" descr="Ocean Pollution Quotes (Page 4) - Line.17QQ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40" name="Picture 12" descr="World Ocean Day 2018: The Plastic Pandemic · Waterlo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912768" cy="553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lastic waste dumped in urban wood - Stock Image - F022/0242 - Science  Photo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3516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6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healeyj</dc:creator>
  <cp:lastModifiedBy>passerinib</cp:lastModifiedBy>
  <cp:revision>2</cp:revision>
  <dcterms:created xsi:type="dcterms:W3CDTF">2021-03-09T12:12:05Z</dcterms:created>
  <dcterms:modified xsi:type="dcterms:W3CDTF">2021-04-01T09:08:04Z</dcterms:modified>
</cp:coreProperties>
</file>