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7" r:id="rId4"/>
    <p:sldId id="258" r:id="rId5"/>
    <p:sldId id="260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1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4524F-4344-47AE-B6E4-D043CC06E3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609FA8-58B5-43BC-B8F5-3C9D9694CC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708737-BE1A-4B2D-AA99-CED5AA9EE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690F0-2227-43DD-AEAB-624C3C371D21}" type="datetimeFigureOut">
              <a:rPr lang="en-GB" smtClean="0"/>
              <a:t>18/01/2021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1067C4-A425-4ACF-A0DB-3CDEBA9A9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3C1197-B53E-4558-AFC1-E3B59A63D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FF0FC-3F7E-4366-AC3A-1FB3C1E996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5937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2BF666-C9D1-4764-B56D-17A3AE26E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A93C74-83AC-4629-89D0-1661A813A8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E2B21B-12C0-4E88-B806-CBD022F34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690F0-2227-43DD-AEAB-624C3C371D21}" type="datetimeFigureOut">
              <a:rPr lang="en-GB" smtClean="0"/>
              <a:t>18/01/2021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CE99A3-4DC4-45FB-ADAD-8265CF761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3117C6-0152-43EC-A15F-DA8BDFBD8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FF0FC-3F7E-4366-AC3A-1FB3C1E996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15906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63F3D3A-F0F0-4EBA-8EE8-CBE80BC683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755E91-5228-4506-8800-20BE20602C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92967E-2F47-4693-B7FD-3C01016009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690F0-2227-43DD-AEAB-624C3C371D21}" type="datetimeFigureOut">
              <a:rPr lang="en-GB" smtClean="0"/>
              <a:t>18/01/2021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0ECAF5-E205-4414-A540-2AC94D4D4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26BED4-88AF-4584-B771-9E96AAD5E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FF0FC-3F7E-4366-AC3A-1FB3C1E996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547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750C2-F5DE-4083-AD31-00E1E0062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E96374-CE16-4CCA-A22F-5688A57D0D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1711A4-4179-4D8D-ADF2-E3DB3A43B1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690F0-2227-43DD-AEAB-624C3C371D21}" type="datetimeFigureOut">
              <a:rPr lang="en-GB" smtClean="0"/>
              <a:t>18/01/2021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CDAA5B-1C02-4AFB-A3BE-7451CA180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43DC75-E7B8-4F79-81AB-1CACB7E39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FF0FC-3F7E-4366-AC3A-1FB3C1E996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6445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7F4C9-0D75-4474-94F8-62E3B3658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0AB522-2093-449E-938B-F59288099F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11021-855B-4061-A942-A82B15CA2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690F0-2227-43DD-AEAB-624C3C371D21}" type="datetimeFigureOut">
              <a:rPr lang="en-GB" smtClean="0"/>
              <a:t>18/01/2021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F41939-8324-4D52-BF3E-CD1EA8759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01F2DC-8A98-4D29-A7EA-FBFCD823F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FF0FC-3F7E-4366-AC3A-1FB3C1E996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29181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87CCD-FDF7-45BD-AC3C-116ADA5B1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B8B7DB-8254-4E2A-805E-F86F2FA731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70BF0C-1172-4E68-B444-BBDCEF2518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6352D0-BAD1-40B9-834F-51CC946B8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690F0-2227-43DD-AEAB-624C3C371D21}" type="datetimeFigureOut">
              <a:rPr lang="en-GB" smtClean="0"/>
              <a:t>18/01/2021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67CABA-9ECA-4C40-9944-00C69746A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95FB30-8A90-44E4-A5A5-18B241D29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FF0FC-3F7E-4366-AC3A-1FB3C1E996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9195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07C335-C861-4602-B1BF-63CBA277D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FB0309-6D94-418D-9FA4-467AFDBFB1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6CC52A-D410-42A4-982F-46B0C651B5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826284-6EB3-4F1B-861A-2049A9A42F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1D15B9-97BE-4F1E-9B83-5D7BD8EAAB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375825-855B-4D61-8140-FAD6AB88D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690F0-2227-43DD-AEAB-624C3C371D21}" type="datetimeFigureOut">
              <a:rPr lang="en-GB" smtClean="0"/>
              <a:t>18/01/2021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6D65340-AC9E-4C3D-9A61-ADFB225CA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84A5FDD-B3E6-43A6-BBB1-5594A61FC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FF0FC-3F7E-4366-AC3A-1FB3C1E996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2986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5D47E-B6FA-48BD-AEBE-5C8D5BDD1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157739-5FF3-45D7-A2B0-B0DAD582D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690F0-2227-43DD-AEAB-624C3C371D21}" type="datetimeFigureOut">
              <a:rPr lang="en-GB" smtClean="0"/>
              <a:t>18/01/2021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79FBD6-E617-4150-BE9D-C41E5D99F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E58D77-6015-4D9F-AD0F-D38ECCF2B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FF0FC-3F7E-4366-AC3A-1FB3C1E996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41756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049D11-970C-4BFC-B064-E4F3130D0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690F0-2227-43DD-AEAB-624C3C371D21}" type="datetimeFigureOut">
              <a:rPr lang="en-GB" smtClean="0"/>
              <a:t>18/01/2021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E0A74F9-FA38-44DC-8467-180611F30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72ADDA-DB3B-46A8-BDDA-8CF6BB77C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FF0FC-3F7E-4366-AC3A-1FB3C1E996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0673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EA315-E15A-4AC4-908F-4EBFC5157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E5C3E6-0EC8-4D04-8490-924FB00E37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07AC7E-E424-4B40-9ED5-259EADFFFB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9B500F-B755-43C3-B385-A56AFDD88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690F0-2227-43DD-AEAB-624C3C371D21}" type="datetimeFigureOut">
              <a:rPr lang="en-GB" smtClean="0"/>
              <a:t>18/01/2021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68B92B-51E3-4364-A09F-8513C530D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10FF28-9578-41CF-BB84-D7B92F4B2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FF0FC-3F7E-4366-AC3A-1FB3C1E996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1860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09097-B284-404F-ACA8-A868C77B7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8FDD950-8998-4FD1-A4A2-3B16865BD4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8D00CE-2826-46E5-B785-C3E3595CD7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70318A-9BC0-4553-9983-1014B4019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690F0-2227-43DD-AEAB-624C3C371D21}" type="datetimeFigureOut">
              <a:rPr lang="en-GB" smtClean="0"/>
              <a:t>18/01/2021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B2FD85-A11C-41B3-AAF8-92F1AF0F6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ECC84E-9109-409E-A795-967703BA0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FF0FC-3F7E-4366-AC3A-1FB3C1E996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7697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CAE9AE-A35F-446D-BEE0-32B08F54D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8295A0-3AA2-4C02-BD5C-49C865F267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8E7EBD-C3E8-4B61-9484-67A8ECE88F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4690F0-2227-43DD-AEAB-624C3C371D21}" type="datetimeFigureOut">
              <a:rPr lang="en-GB" smtClean="0"/>
              <a:t>18/01/2021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AC0587-54E7-4DE2-8728-078D7E5D73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386C6E-502B-4926-8B19-47E427E8C8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2FF0FC-3F7E-4366-AC3A-1FB3C1E996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7929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E9410-74FD-4CC2-B68A-7CA4F871C63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>
                <a:latin typeface="XCCW Joined 22a" panose="03050602040000000000" pitchFamily="66" charset="0"/>
              </a:rPr>
              <a:t>Computing</a:t>
            </a:r>
            <a:br>
              <a:rPr lang="en-GB" dirty="0">
                <a:latin typeface="XCCW Joined 22a" panose="03050602040000000000" pitchFamily="66" charset="0"/>
              </a:rPr>
            </a:br>
            <a:r>
              <a:rPr lang="en-GB" dirty="0">
                <a:latin typeface="XCCW Joined 22a" panose="03050602040000000000" pitchFamily="66" charset="0"/>
              </a:rPr>
              <a:t>Maze Explorers!</a:t>
            </a:r>
          </a:p>
        </p:txBody>
      </p:sp>
    </p:spTree>
    <p:extLst>
      <p:ext uri="{BB962C8B-B14F-4D97-AF65-F5344CB8AC3E}">
        <p14:creationId xmlns:p14="http://schemas.microsoft.com/office/powerpoint/2010/main" val="13138736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58205-8EA2-4E9A-A723-D8F046436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u="sng" dirty="0">
                <a:latin typeface="XCCW Joined 22a" panose="03050602040000000000" pitchFamily="66" charset="0"/>
              </a:rPr>
              <a:t>Your challenge</a:t>
            </a:r>
            <a:r>
              <a:rPr lang="en-GB" dirty="0"/>
              <a:t>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53EE82-392E-43A9-BA17-C1256D559F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en-GB" dirty="0">
                <a:latin typeface="XCCW Joined 22a" panose="03050602040000000000" pitchFamily="66" charset="0"/>
              </a:rPr>
              <a:t>Your challenge is to complete the game, to get to Granny’s house or the gingerbread mans house!</a:t>
            </a:r>
          </a:p>
          <a:p>
            <a:pPr marL="0" indent="0" algn="ctr">
              <a:lnSpc>
                <a:spcPct val="150000"/>
              </a:lnSpc>
              <a:buNone/>
            </a:pPr>
            <a:endParaRPr lang="en-GB" dirty="0">
              <a:latin typeface="XCCW Joined 22a" panose="03050602040000000000" pitchFamily="66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en-GB" dirty="0">
                <a:latin typeface="XCCW Joined 22a" panose="03050602040000000000" pitchFamily="66" charset="0"/>
              </a:rPr>
              <a:t>Please watch the video on the next slide and follow the steps to complete your work.</a:t>
            </a:r>
          </a:p>
          <a:p>
            <a:pPr marL="0" indent="0" algn="ctr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88744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7314A2-153E-48B0-8EAF-AF6154FB89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9571"/>
            <a:ext cx="10515600" cy="4351338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en-GB" u="sng" dirty="0">
                <a:latin typeface="XCCW Joined 22a" panose="03050602040000000000" pitchFamily="66" charset="0"/>
              </a:rPr>
              <a:t>Knowledge</a:t>
            </a:r>
          </a:p>
          <a:p>
            <a:pPr marL="0" indent="0" algn="ctr">
              <a:buNone/>
            </a:pPr>
            <a:endParaRPr lang="en-GB" u="sng" dirty="0">
              <a:latin typeface="XCCW Joined 22a" panose="03050602040000000000" pitchFamily="66" charset="0"/>
            </a:endParaRPr>
          </a:p>
          <a:p>
            <a:pPr marL="0" indent="0" algn="ctr">
              <a:buNone/>
            </a:pPr>
            <a:r>
              <a:rPr lang="en-GB" dirty="0">
                <a:latin typeface="XCCW Joined 22a" panose="03050602040000000000" pitchFamily="66" charset="0"/>
              </a:rPr>
              <a:t>To know how to make your character move. </a:t>
            </a:r>
          </a:p>
          <a:p>
            <a:pPr marL="0" indent="0" algn="ctr">
              <a:buNone/>
            </a:pPr>
            <a:endParaRPr lang="en-GB" dirty="0">
              <a:latin typeface="XCCW Joined 22a" panose="03050602040000000000" pitchFamily="66" charset="0"/>
            </a:endParaRPr>
          </a:p>
          <a:p>
            <a:pPr marL="0" indent="0" algn="ctr">
              <a:buNone/>
            </a:pPr>
            <a:r>
              <a:rPr lang="en-GB" u="sng" dirty="0">
                <a:latin typeface="XCCW Joined 22a" panose="03050602040000000000" pitchFamily="66" charset="0"/>
              </a:rPr>
              <a:t>Skill</a:t>
            </a:r>
          </a:p>
          <a:p>
            <a:pPr marL="0" indent="0" algn="ctr">
              <a:buNone/>
            </a:pPr>
            <a:endParaRPr lang="en-GB" u="sng" dirty="0">
              <a:latin typeface="XCCW Joined 22a" panose="03050602040000000000" pitchFamily="66" charset="0"/>
            </a:endParaRPr>
          </a:p>
          <a:p>
            <a:pPr marL="0" indent="0" algn="ctr">
              <a:lnSpc>
                <a:spcPct val="170000"/>
              </a:lnSpc>
              <a:buNone/>
            </a:pPr>
            <a:r>
              <a:rPr lang="en-GB" dirty="0">
                <a:latin typeface="XCCW Joined 22a" panose="03050602040000000000" pitchFamily="66" charset="0"/>
              </a:rPr>
              <a:t>Use the direction keys in 2Go to move forwards, backwards, left and right. </a:t>
            </a:r>
          </a:p>
          <a:p>
            <a:pPr marL="0" indent="0" algn="ctr">
              <a:buNone/>
            </a:pPr>
            <a:endParaRPr lang="en-GB" u="sng" dirty="0">
              <a:latin typeface="XCCW Joined 22a" panose="03050602040000000000" pitchFamily="66" charset="0"/>
            </a:endParaRPr>
          </a:p>
          <a:p>
            <a:pPr marL="0" indent="0" algn="ctr">
              <a:buNone/>
            </a:pPr>
            <a:r>
              <a:rPr lang="en-GB" dirty="0">
                <a:latin typeface="XCCW Joined 22a" panose="03050602040000000000" pitchFamily="66" charset="0"/>
              </a:rPr>
              <a:t>Undo your last move. </a:t>
            </a:r>
          </a:p>
          <a:p>
            <a:pPr marL="0" indent="0" algn="ctr">
              <a:buNone/>
            </a:pPr>
            <a:endParaRPr lang="en-GB" dirty="0">
              <a:latin typeface="XCCW Joined 22a" panose="03050602040000000000" pitchFamily="66" charset="0"/>
            </a:endParaRPr>
          </a:p>
          <a:p>
            <a:pPr marL="0" indent="0" algn="ctr">
              <a:buNone/>
            </a:pPr>
            <a:r>
              <a:rPr lang="en-GB" dirty="0">
                <a:latin typeface="XCCW Joined 22a" panose="03050602040000000000" pitchFamily="66" charset="0"/>
              </a:rPr>
              <a:t>Move your character back to the starting point.</a:t>
            </a:r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endParaRPr lang="en-GB" u="sng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B7D4D1-ADA9-4F3C-AA9F-AD8765972612}"/>
              </a:ext>
            </a:extLst>
          </p:cNvPr>
          <p:cNvSpPr txBox="1"/>
          <p:nvPr/>
        </p:nvSpPr>
        <p:spPr>
          <a:xfrm>
            <a:off x="2956560" y="395426"/>
            <a:ext cx="6278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u="sng" dirty="0">
                <a:latin typeface="XCCW Joined 22a" panose="03050602040000000000" pitchFamily="66" charset="0"/>
              </a:rPr>
              <a:t>New learning</a:t>
            </a:r>
          </a:p>
        </p:txBody>
      </p:sp>
    </p:spTree>
    <p:extLst>
      <p:ext uri="{BB962C8B-B14F-4D97-AF65-F5344CB8AC3E}">
        <p14:creationId xmlns:p14="http://schemas.microsoft.com/office/powerpoint/2010/main" val="23182860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FC380-AF5E-430B-A9C9-F6FF4C16F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u="sng" dirty="0">
                <a:latin typeface="XCCW Joined 22a" panose="03050602040000000000" pitchFamily="66" charset="0"/>
              </a:rPr>
              <a:t>Instructions</a:t>
            </a:r>
            <a:r>
              <a:rPr lang="en-GB" u="sng" dirty="0"/>
              <a:t> </a:t>
            </a:r>
          </a:p>
        </p:txBody>
      </p:sp>
      <p:pic>
        <p:nvPicPr>
          <p:cNvPr id="4" name="YR1 W.C 18.1.20">
            <a:hlinkClick r:id="" action="ppaction://media"/>
            <a:extLst>
              <a:ext uri="{FF2B5EF4-FFF2-40B4-BE49-F238E27FC236}">
                <a16:creationId xmlns:a16="http://schemas.microsoft.com/office/drawing/2014/main" id="{FCDC2B17-702D-4962-A736-C63C45EAE0E4}"/>
              </a:ext>
            </a:extLst>
          </p:cNvPr>
          <p:cNvPicPr preferRelativeResize="0">
            <a:picLocks noGrp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0637"/>
                </p14:media>
              </p:ext>
            </p:extLst>
          </p:nvPr>
        </p:nvPicPr>
        <p:blipFill rotWithShape="1">
          <a:blip r:embed="rId4"/>
          <a:srcRect t="2792" b="10286"/>
          <a:stretch/>
        </p:blipFill>
        <p:spPr>
          <a:xfrm>
            <a:off x="1050878" y="1815152"/>
            <a:ext cx="10031104" cy="4353636"/>
          </a:xfrm>
          <a:prstGeom prst="rect">
            <a:avLst/>
          </a:prstGeom>
          <a:ln w="63500" cap="sq">
            <a:solidFill>
              <a:srgbClr val="FFFFFF"/>
            </a:solidFill>
            <a:prstDash val="solid"/>
            <a:miter lim="800000"/>
          </a:ln>
          <a:effectLst/>
          <a:scene3d>
            <a:camera prst="orthographicFront"/>
            <a:lightRig rig="soft" dir="t"/>
          </a:scene3d>
          <a:sp3d contourW="6350">
            <a:contourClr>
              <a:srgbClr val="000000"/>
            </a:contourClr>
          </a:sp3d>
        </p:spPr>
      </p:pic>
    </p:spTree>
    <p:extLst>
      <p:ext uri="{BB962C8B-B14F-4D97-AF65-F5344CB8AC3E}">
        <p14:creationId xmlns:p14="http://schemas.microsoft.com/office/powerpoint/2010/main" val="58039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55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E58D4-90B2-4221-8864-BB4E825E5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u="sng" dirty="0">
                <a:latin typeface="XCCW Joined 22a" panose="03050602040000000000" pitchFamily="66" charset="0"/>
              </a:rPr>
              <a:t>Saving instructions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C78EFC-FB70-4134-9924-ECA7FA12F2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>
                <a:latin typeface="XCCW Joined 22a" panose="03050602040000000000" pitchFamily="66" charset="0"/>
              </a:rPr>
              <a:t>Challenge 1 – save your work as your name. </a:t>
            </a:r>
          </a:p>
          <a:p>
            <a:pPr marL="0" indent="0">
              <a:buNone/>
            </a:pPr>
            <a:endParaRPr lang="en-GB" dirty="0">
              <a:latin typeface="XCCW Joined 22a" panose="03050602040000000000" pitchFamily="66" charset="0"/>
            </a:endParaRPr>
          </a:p>
          <a:p>
            <a:pPr marL="0" indent="0">
              <a:buNone/>
            </a:pPr>
            <a:r>
              <a:rPr lang="en-GB" dirty="0">
                <a:latin typeface="XCCW Joined 22a" panose="03050602040000000000" pitchFamily="66" charset="0"/>
              </a:rPr>
              <a:t>Share to ‘YR1 Maze Explorers Spring 1 20/21’ </a:t>
            </a:r>
          </a:p>
          <a:p>
            <a:pPr marL="0" indent="0">
              <a:buNone/>
            </a:pPr>
            <a:endParaRPr lang="en-GB" dirty="0">
              <a:latin typeface="XCCW Joined 22a" panose="03050602040000000000" pitchFamily="66" charset="0"/>
            </a:endParaRPr>
          </a:p>
          <a:p>
            <a:pPr marL="0" indent="0">
              <a:buNone/>
            </a:pPr>
            <a:endParaRPr lang="en-GB" dirty="0">
              <a:latin typeface="XCCW Joined 22a" panose="03050602040000000000" pitchFamily="66" charset="0"/>
            </a:endParaRPr>
          </a:p>
          <a:p>
            <a:pPr marL="0" indent="0">
              <a:buNone/>
            </a:pPr>
            <a:r>
              <a:rPr lang="en-GB" dirty="0">
                <a:latin typeface="XCCW Joined 22a" panose="03050602040000000000" pitchFamily="66" charset="0"/>
              </a:rPr>
              <a:t>Challenge 2 – save your work as your name. </a:t>
            </a:r>
          </a:p>
          <a:p>
            <a:pPr marL="0" indent="0">
              <a:buNone/>
            </a:pPr>
            <a:endParaRPr lang="en-GB" dirty="0">
              <a:latin typeface="XCCW Joined 22a" panose="03050602040000000000" pitchFamily="66" charset="0"/>
            </a:endParaRPr>
          </a:p>
          <a:p>
            <a:pPr marL="0" indent="0">
              <a:buNone/>
            </a:pPr>
            <a:r>
              <a:rPr lang="en-GB" dirty="0">
                <a:latin typeface="XCCW Joined 22a" panose="03050602040000000000" pitchFamily="66" charset="0"/>
              </a:rPr>
              <a:t>Share to ‘YR1 Maze Explorers Spring 1 20/21’</a:t>
            </a:r>
          </a:p>
          <a:p>
            <a:pPr marL="0" indent="0">
              <a:buNone/>
            </a:pPr>
            <a:endParaRPr lang="en-GB" dirty="0">
              <a:latin typeface="XCCW Joined 22a" panose="03050602040000000000" pitchFamily="66" charset="0"/>
            </a:endParaRPr>
          </a:p>
          <a:p>
            <a:pPr marL="0" indent="0">
              <a:buNone/>
            </a:pPr>
            <a:endParaRPr lang="en-GB" dirty="0">
              <a:latin typeface="XCCW Joined 22a" panose="0305060204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68843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130</Words>
  <Application>Microsoft Office PowerPoint</Application>
  <PresentationFormat>Widescreen</PresentationFormat>
  <Paragraphs>29</Paragraphs>
  <Slides>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XCCW Joined 22a</vt:lpstr>
      <vt:lpstr>Office Theme</vt:lpstr>
      <vt:lpstr>Computing Maze Explorers!</vt:lpstr>
      <vt:lpstr>Your challenge!</vt:lpstr>
      <vt:lpstr>PowerPoint Presentation</vt:lpstr>
      <vt:lpstr>Instructions </vt:lpstr>
      <vt:lpstr>Saving instructions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Computing</dc:title>
  <dc:creator>Charlotte Lewis</dc:creator>
  <cp:lastModifiedBy>Miss Lewis</cp:lastModifiedBy>
  <cp:revision>12</cp:revision>
  <dcterms:created xsi:type="dcterms:W3CDTF">2021-01-05T19:13:09Z</dcterms:created>
  <dcterms:modified xsi:type="dcterms:W3CDTF">2021-01-18T19:17:17Z</dcterms:modified>
</cp:coreProperties>
</file>