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67" r:id="rId5"/>
    <p:sldId id="259" r:id="rId6"/>
    <p:sldId id="260" r:id="rId7"/>
    <p:sldId id="261" r:id="rId8"/>
    <p:sldId id="264" r:id="rId9"/>
    <p:sldId id="265" r:id="rId10"/>
    <p:sldId id="266" r:id="rId11"/>
    <p:sldId id="262" r:id="rId12"/>
    <p:sldId id="263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32E17-AC21-463F-8D40-09C2C9103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E6317-F660-49E3-870F-61C7F65E6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00E8D-4830-44DD-9965-F0D20558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2C09A-3A0E-4833-B558-EB28E500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830C9-D36F-49E5-8B47-E3BD5E339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6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361A-E89F-416D-8E11-B0428AD41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5D5ED-F6D3-4AE7-AD4C-B5B705368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450A1-AD62-4433-8B6F-66FD71720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DEDFF-D43F-43EE-969F-DE7C5CD3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D8C48-89C6-4069-A02D-34F7C6D6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7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217D95-14B4-48DB-9222-A3EA9897E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1829BF-6D43-4C07-B54C-2F4E8AC0C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1D6C3-56E3-4889-81A2-6402D4606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148B5-8959-461E-8DFD-8B06A96B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D53F3-58BA-409E-AB5A-085D0819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05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9D8F9-3FB3-4BEB-ABEE-54EE7A4F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C33B2-ECF2-46CE-8DEE-E98E77408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D7CD6-E729-4A16-9C22-79C5014C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6DB85-1E92-4E00-A8F4-A71981F0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8A6BB-485D-41FB-BF7D-87F469B5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20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1270A-A6F9-4730-840F-EE041B7E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B38CD-716D-4B4C-9EE8-D2CB80DAF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3B200-5D3F-4138-AE8E-2B949D1C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7E886-C060-42C8-9BFC-0E222C247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E9EC3-7555-4FA7-B3CA-22E293F9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4160-2493-484F-B73C-6FB7AA6D3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033F8-CB6F-4331-BF99-F55AED739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ADE59-2E27-4749-B542-51B701053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E76ED-F989-4991-915B-9B2F0DB6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DE8F2-360C-4EB6-A5B3-31410B02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C285F-BE57-4727-B617-A74676B4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54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9081-E8FE-4771-8828-660A88376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9A31B-0A46-4036-916B-CF6711BE8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0FDDF-B15E-46B5-9C4E-63C1B6196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B6B93-60A7-46C8-803F-D3BFA6D80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01724-02C6-4445-B8BF-0EE7F2C5E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5FD719-A3A8-4A47-9553-9C964220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2D68C1-8A1C-4EFB-83F1-44214635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E41ED-03CB-4898-8828-88CE877A3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2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1257-E2EA-43A6-9DA6-730EFF8A8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97897-3322-42EF-B66B-CF8E7BDD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0A8C4-32D8-4F28-AB6F-335B1AAA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A8427-141E-4FA1-B5CE-765D791A8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36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0B93D-7FF9-404B-8B70-2C8963F4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13339-5DE2-41E7-86B0-FF0AC062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73FAF-E346-478B-B726-CCA8D8D8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20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EBB9-38CA-4D6A-98CD-0A4F8E0E4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CDF10-3436-4A2A-86D5-46A74AA6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DE1E6-1617-4512-B66E-662AB64C7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CC4AB-0B38-4E49-BEF6-71992732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39188-A96C-433E-9717-2A2D0BE5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8A91E-04C2-482C-9D54-5292443CF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61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3ED30-D4EC-4228-A4C8-F99882055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9462F-7C8A-4FCC-B981-B49C81AC1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56635-C87B-4DA3-B68B-401AC4C99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38ADB-3467-4341-8B85-65D99A57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8447D-D112-4761-BA89-7A1B49243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38431-90C9-4E8F-B63E-38623484F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43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9D59F-3DB8-4F20-97FD-1A8B07DF6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9003D-39BA-4210-A649-06652A6AB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00D05-C622-480C-894A-996CC49D5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AB869-027A-4DC8-9B00-A961EDB64A50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83A9-3A5A-4D57-91C2-6292B94E2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2CD84-8EAC-49D5-B5EF-E09BFBDD0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CF46B-7A41-4D8B-9CBB-34C6AE708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74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99B22-2800-4F10-AB5E-2BF1756687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>
                <a:latin typeface="XCCW Joined 22a" panose="03050602040000000000" pitchFamily="66" charset="0"/>
              </a:rPr>
              <a:t>Zippy’s</a:t>
            </a:r>
            <a:r>
              <a:rPr lang="en-GB" dirty="0">
                <a:latin typeface="XCCW Joined 22a" panose="03050602040000000000" pitchFamily="66" charset="0"/>
              </a:rPr>
              <a:t> friends</a:t>
            </a:r>
            <a:br>
              <a:rPr lang="en-GB" dirty="0">
                <a:latin typeface="XCCW Joined 22a" panose="03050602040000000000" pitchFamily="66" charset="0"/>
              </a:rPr>
            </a:br>
            <a:r>
              <a:rPr lang="en-GB" dirty="0">
                <a:latin typeface="XCCW Joined 22a" panose="03050602040000000000" pitchFamily="66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E634B-DBB8-4003-B21A-E8E3D9DDA1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XCCW Joined 22a" panose="03050602040000000000" pitchFamily="66" charset="0"/>
              </a:rPr>
              <a:t>W.C 18.1.20</a:t>
            </a:r>
          </a:p>
        </p:txBody>
      </p:sp>
    </p:spTree>
    <p:extLst>
      <p:ext uri="{BB962C8B-B14F-4D97-AF65-F5344CB8AC3E}">
        <p14:creationId xmlns:p14="http://schemas.microsoft.com/office/powerpoint/2010/main" val="20580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0B5A17AA-EDA3-45C9-8F04-51DC4B31D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9812" y="244683"/>
            <a:ext cx="4333875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preview">
            <a:extLst>
              <a:ext uri="{FF2B5EF4-FFF2-40B4-BE49-F238E27FC236}">
                <a16:creationId xmlns:a16="http://schemas.microsoft.com/office/drawing/2014/main" id="{0C0DE962-D5FF-472C-9DD7-EF70E0483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0586" y="371436"/>
            <a:ext cx="4333876" cy="55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29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1CB69-7C32-4004-843E-DC74512D5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2240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Sometimes we can change a situation, like when Sandy was being bullied by Jill.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Sometimes, we cannot change a situation, like when Tommy moved to a new town.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Can you think of a situation which you couldn’t change? 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For example, if we are having an argument, seeing the other persons side may help to solve the problem.</a:t>
            </a:r>
          </a:p>
        </p:txBody>
      </p:sp>
    </p:spTree>
    <p:extLst>
      <p:ext uri="{BB962C8B-B14F-4D97-AF65-F5344CB8AC3E}">
        <p14:creationId xmlns:p14="http://schemas.microsoft.com/office/powerpoint/2010/main" val="409409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F359D-CCFA-4C40-B0CB-CBE326F9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XCCW Joined 22a" panose="03050602040000000000" pitchFamily="66" charset="0"/>
              </a:rPr>
              <a:t>Task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2D8E9-1BB2-470C-AE26-7B25285E6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Your task today is to draw a picture of how you could cope with a situation you can or cannot change. You can draw your picture on a plain piece of paper, labelled with the date and titled ‘We Cope’. </a:t>
            </a:r>
          </a:p>
          <a:p>
            <a:pPr marL="0" indent="0">
              <a:buNone/>
            </a:pPr>
            <a:endParaRPr lang="en-GB" dirty="0">
              <a:latin typeface="XCCW Joined 22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58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787EC-DF9D-47AE-A3A9-E7DF7860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XCCW Joined 22a" panose="03050602040000000000" pitchFamily="66" charset="0"/>
              </a:rPr>
              <a:t>Example</a:t>
            </a:r>
          </a:p>
        </p:txBody>
      </p:sp>
      <p:pic>
        <p:nvPicPr>
          <p:cNvPr id="7172" name="Picture 4" descr="https://attachments.office.net/owa/clewis%40scholargreen.cheshire.sch.uk/service.svc/s/GetAttachmentThumbnail?id=AAMkADI2NmQ2YjhlLWU0OWItNDE1ZS05ZDk2LWVlYzAyNDJhN2RmMABGAAAAAAAe5ZFWUwXhRKOBxoRIA3TmBwDaDGQYuD5RRK7gJfWZkrQnAAAAAAEMAADaDGQYuD5RRK7gJfWZkrQnAAApgoGsAAABEgAQAExxGjLdflNLk19stmlffYU%3D&amp;thumbnailType=2&amp;token=eyJhbGciOiJSUzI1NiIsImtpZCI6IjMwODE3OUNFNUY0QjUyRTc4QjJEQjg5NjZCQUY0RUNDMzcyN0FFRUUiLCJ0eXAiOiJKV1QiLCJ4NXQiOiJNSUY1emw5TFV1ZUxMYmlXYTY5T3pEY25ydTQifQ.eyJvcmlnaW4iOiJodHRwczovL291dGxvb2sub2ZmaWNlMzY1LmNvbSIsInVjIjoiZTE1MTc1NmNjYWNmNDIyNGIxNmY1MDE4MGJlZDk5MDEiLCJ2ZXIiOiJFeGNoYW5nZS5DYWxsYmFjay5WMSIsImFwcGN0eHNlbmRlciI6Ik93YURvd25sb2FkQGEyMWU5ODQ0LTYzODgtNDUxNC1iNjY4LTM3OGE5M2JhZmRjOCIsImlzc3JpbmciOiJXVyIsImFwcGN0eCI6IntcIm1zZXhjaHByb3RcIjpcIm93YVwiLFwicHVpZFwiOlwiMTE1MzgwMTExODAxMTYxMjYxMVwiLFwic2NvcGVcIjpcIk93YURvd25sb2FkXCIsXCJvaWRcIjpcIjIzODU1NWFhLTUyZDUtNDY4NC1hZDhmLWIwNjM0NTRlNjgwYlwiLFwicHJpbWFyeXNpZFwiOlwiUy0xLTUtMjEtMTc4NzU1MTExNS0xMzMyMjE2NDQ3LTQwMDI0OTE3NDUtMzEzMzYyMDRcIn0iLCJuYmYiOjE2MTAzNjA4NzcsImV4cCI6MTYxMDM2MTQ3NywiaXNzIjoiMDAwMDAwMDItMDAwMC0wZmYxLWNlMDAtMDAwMDAwMDAwMDAwQGEyMWU5ODQ0LTYzODgtNDUxNC1iNjY4LTM3OGE5M2JhZmRjOCIsImF1ZCI6IjAwMDAwMDAyLTAwMDAtMGZmMS1jZTAwLTAwMDAwMDAwMDAwMC9hdHRhY2htZW50cy5vZmZpY2UubmV0QGEyMWU5ODQ0LTYzODgtNDUxNC1iNjY4LTM3OGE5M2JhZmRjOCIsImhhcHAiOiJvd2EifQ.Qnr6hFJQzZYzQjpP33BYq6jFsx5tIgFS0sjscrOD8t-d5iDDXw7f-Vqi9v_Pf8HuWXOZZvlgh7Q1fm5YQwb7kGDA1FloCIEpoEsM27o62s4ZBAWC30UQrKMQ7pe_fYSI9JCrivmu_GBCaNLnVf-E00x1ZmpONUzEtFJckIrjDVFDqIeAMnoQzCfu0tlxHaETcbdSqZ9Ivgd8GXDjE791AYKgluzWto2XVuam9AlPuoeYutpxqmEFU8fPAdC84_FZSZriSjnOycpzwCi4dJBiYYiJsWzlnG9TjTMsHyw7aYaS2gYas2SvhWSfLk52BvkaBiCV-wktGDUmYPHVVIKoKw&amp;X-OWA-CANARY=9ZyxoLVcYUaCL4zGRgLmjsBWUxQcttgYFjjIaK-b0PgWCobQuTVgGw0cTYkkdw9gPM2kMJ4D8d8.&amp;owa=outlook.office365.com&amp;scriptVer=20210103002.04&amp;animation=true">
            <a:extLst>
              <a:ext uri="{FF2B5EF4-FFF2-40B4-BE49-F238E27FC236}">
                <a16:creationId xmlns:a16="http://schemas.microsoft.com/office/drawing/2014/main" id="{4301D241-5296-4FE8-9AD0-AB28FEEAE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0"/>
          <a:stretch/>
        </p:blipFill>
        <p:spPr bwMode="auto">
          <a:xfrm>
            <a:off x="615401" y="1497496"/>
            <a:ext cx="5985010" cy="49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DEB4B-0210-4E49-A197-3C4BD3C55AE2}"/>
              </a:ext>
            </a:extLst>
          </p:cNvPr>
          <p:cNvSpPr txBox="1"/>
          <p:nvPr/>
        </p:nvSpPr>
        <p:spPr>
          <a:xfrm>
            <a:off x="7540487" y="1690688"/>
            <a:ext cx="4227443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XCCW Joined 22a" panose="03050602040000000000" pitchFamily="66" charset="0"/>
              </a:rPr>
              <a:t>If you feel sad, you could cope by telling a trusted adult. A teacher, a friend or someone at home.</a:t>
            </a:r>
          </a:p>
          <a:p>
            <a:pPr>
              <a:lnSpc>
                <a:spcPct val="150000"/>
              </a:lnSpc>
            </a:pPr>
            <a:endParaRPr lang="en-GB" dirty="0">
              <a:latin typeface="XCCW Joined 22a" panose="03050602040000000000" pitchFamily="66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latin typeface="XCCW Joined 22a" panose="03050602040000000000" pitchFamily="66" charset="0"/>
              </a:rPr>
              <a:t>This could help make you feel better. </a:t>
            </a:r>
          </a:p>
        </p:txBody>
      </p:sp>
    </p:spTree>
    <p:extLst>
      <p:ext uri="{BB962C8B-B14F-4D97-AF65-F5344CB8AC3E}">
        <p14:creationId xmlns:p14="http://schemas.microsoft.com/office/powerpoint/2010/main" val="500718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3F71-20DC-4E1F-BEFA-C7BA6288A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XCCW Joined 22a" panose="03050602040000000000" pitchFamily="66" charset="0"/>
              </a:rPr>
              <a:t>Video for parents </a:t>
            </a:r>
          </a:p>
        </p:txBody>
      </p:sp>
      <p:pic>
        <p:nvPicPr>
          <p:cNvPr id="4" name="video (4)">
            <a:hlinkClick r:id="" action="ppaction://media"/>
            <a:extLst>
              <a:ext uri="{FF2B5EF4-FFF2-40B4-BE49-F238E27FC236}">
                <a16:creationId xmlns:a16="http://schemas.microsoft.com/office/drawing/2014/main" id="{F6B9D62D-DE86-44D7-998E-25F66F54DD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62" end="93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948" y="1465582"/>
            <a:ext cx="9421605" cy="52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CD81-F32C-4247-B676-4F4CA18A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XCCW Joined 22a" panose="03050602040000000000" pitchFamily="66" charset="0"/>
              </a:rPr>
              <a:t>Our learning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19D0A-90F6-4CEA-8BA5-F73E7C18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4" y="1547329"/>
            <a:ext cx="7194452" cy="466725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Today, we are going to learn about different ways to cope with problems in our life. </a:t>
            </a:r>
          </a:p>
          <a:p>
            <a:pPr marL="0" indent="0">
              <a:lnSpc>
                <a:spcPct val="160000"/>
              </a:lnSpc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lnSpc>
                <a:spcPct val="160000"/>
              </a:lnSpc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Coping means doing things to help us feel better when there is a change or a problem. </a:t>
            </a:r>
          </a:p>
          <a:p>
            <a:pPr marL="0" indent="0">
              <a:lnSpc>
                <a:spcPct val="160000"/>
              </a:lnSpc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latin typeface="XCCW Joined 22a" panose="03050602040000000000" pitchFamily="66" charset="0"/>
              </a:rPr>
              <a:t>For example, when we are tired, we cope by resting.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B008B6-DD0F-43A5-A504-1409BFE9D07C}"/>
              </a:ext>
            </a:extLst>
          </p:cNvPr>
          <p:cNvSpPr txBox="1"/>
          <p:nvPr/>
        </p:nvSpPr>
        <p:spPr>
          <a:xfrm rot="21027333">
            <a:off x="8707902" y="2493422"/>
            <a:ext cx="3024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  <a:latin typeface="XCCW Joined 22a" panose="03050602040000000000" pitchFamily="66" charset="0"/>
              </a:rPr>
              <a:t>New vocab!</a:t>
            </a:r>
          </a:p>
          <a:p>
            <a:endParaRPr lang="en-GB" sz="2800" dirty="0">
              <a:solidFill>
                <a:srgbClr val="00B0F0"/>
              </a:solidFill>
              <a:latin typeface="XCCW Joined 22a" panose="03050602040000000000" pitchFamily="66" charset="0"/>
            </a:endParaRPr>
          </a:p>
          <a:p>
            <a:r>
              <a:rPr lang="en-GB" sz="2800" b="1" dirty="0">
                <a:solidFill>
                  <a:srgbClr val="00B0F0"/>
                </a:solidFill>
                <a:latin typeface="XCCW Joined 22a" panose="03050602040000000000" pitchFamily="66" charset="0"/>
              </a:rPr>
              <a:t>Cope </a:t>
            </a:r>
          </a:p>
        </p:txBody>
      </p:sp>
    </p:spTree>
    <p:extLst>
      <p:ext uri="{BB962C8B-B14F-4D97-AF65-F5344CB8AC3E}">
        <p14:creationId xmlns:p14="http://schemas.microsoft.com/office/powerpoint/2010/main" val="1810818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DAAFB-44FE-4A2F-9EE9-B747C2776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XCCW Joined 22a" panose="03050602040000000000" pitchFamily="66" charset="0"/>
              </a:rPr>
              <a:t>Read through the story to see different ways to cope with a problem. </a:t>
            </a:r>
          </a:p>
        </p:txBody>
      </p:sp>
    </p:spTree>
    <p:extLst>
      <p:ext uri="{BB962C8B-B14F-4D97-AF65-F5344CB8AC3E}">
        <p14:creationId xmlns:p14="http://schemas.microsoft.com/office/powerpoint/2010/main" val="1199302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E90C-AF2D-4350-848C-9B20B862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-98700"/>
            <a:ext cx="9074426" cy="109261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u="sng" dirty="0">
                <a:latin typeface="XCCW Joined 22a" panose="03050602040000000000" pitchFamily="66" charset="0"/>
              </a:rPr>
              <a:t>Story 6</a:t>
            </a:r>
            <a:br>
              <a:rPr lang="en-GB" sz="3600" u="sng" dirty="0">
                <a:latin typeface="XCCW Joined 22a" panose="03050602040000000000" pitchFamily="66" charset="0"/>
              </a:rPr>
            </a:br>
            <a:r>
              <a:rPr lang="en-GB" sz="3600" u="sng" dirty="0">
                <a:latin typeface="XCCW Joined 22a" panose="03050602040000000000" pitchFamily="66" charset="0"/>
              </a:rPr>
              <a:t>We Cope 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44144588-352B-435E-87A8-B9F1FA83D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3306" y="471295"/>
            <a:ext cx="4530095" cy="605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E65BA9D1-CE96-4A38-9382-00C97F673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93368" y="479583"/>
            <a:ext cx="4530096" cy="604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535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7B329066-B2C3-4D8A-AF1C-F16C0E9E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2451" y="153642"/>
            <a:ext cx="4539697" cy="605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8F35E5E5-D7D7-4777-AA5A-7EAA9A386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3503"/>
          <a:stretch/>
        </p:blipFill>
        <p:spPr bwMode="auto">
          <a:xfrm rot="16200000">
            <a:off x="7001939" y="123592"/>
            <a:ext cx="4539697" cy="611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979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773675C9-5E1A-4501-BEF1-59DBBBA57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6021" y="475421"/>
            <a:ext cx="4430368" cy="590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A83F0D0B-C087-46C3-A1D8-06AE8C79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60515" y="554105"/>
            <a:ext cx="4430368" cy="57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80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DD5CCF04-2CB4-4962-8230-6F8BE3854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6871" y="774838"/>
            <a:ext cx="4152073" cy="553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>
            <a:extLst>
              <a:ext uri="{FF2B5EF4-FFF2-40B4-BE49-F238E27FC236}">
                <a16:creationId xmlns:a16="http://schemas.microsoft.com/office/drawing/2014/main" id="{797C7CBD-4E5A-476F-B7A5-07B62206E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21146" y="642316"/>
            <a:ext cx="4350854" cy="580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754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7AA7846D-4D27-4ECA-A6F3-1043A861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0803" y="239915"/>
            <a:ext cx="4384817" cy="584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preview">
            <a:extLst>
              <a:ext uri="{FF2B5EF4-FFF2-40B4-BE49-F238E27FC236}">
                <a16:creationId xmlns:a16="http://schemas.microsoft.com/office/drawing/2014/main" id="{805DAAC6-470C-436C-A6AE-4CF43175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81034" y="239915"/>
            <a:ext cx="4384817" cy="584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50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230</Words>
  <Application>Microsoft Office PowerPoint</Application>
  <PresentationFormat>Widescreen</PresentationFormat>
  <Paragraphs>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XCCW Joined 22a</vt:lpstr>
      <vt:lpstr>Office Theme</vt:lpstr>
      <vt:lpstr>Zippy’s friends  </vt:lpstr>
      <vt:lpstr>Video for parents </vt:lpstr>
      <vt:lpstr>Our learning today</vt:lpstr>
      <vt:lpstr>PowerPoint Presentation</vt:lpstr>
      <vt:lpstr>Story 6 We Cope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</vt:lpstr>
      <vt:lpstr>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Zippy’s friends</dc:title>
  <dc:creator>Miss Lewis</dc:creator>
  <cp:lastModifiedBy>Mrs Hancock</cp:lastModifiedBy>
  <cp:revision>11</cp:revision>
  <dcterms:created xsi:type="dcterms:W3CDTF">2021-01-08T14:16:18Z</dcterms:created>
  <dcterms:modified xsi:type="dcterms:W3CDTF">2021-01-12T11:40:40Z</dcterms:modified>
</cp:coreProperties>
</file>