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7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5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6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8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3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7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3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B782-BDCD-4880-9FAE-36C36F3877F3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F5E7-8CFC-428D-B089-2846F55F8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1.tmp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12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tmp"/><Relationship Id="rId5" Type="http://schemas.openxmlformats.org/officeDocument/2006/relationships/image" Target="../media/image4.png"/><Relationship Id="rId15" Type="http://schemas.openxmlformats.org/officeDocument/2006/relationships/image" Target="../media/image13.tmp"/><Relationship Id="rId10" Type="http://schemas.openxmlformats.org/officeDocument/2006/relationships/hyperlink" Target="https://pngimg.com/download/38872" TargetMode="External"/><Relationship Id="rId4" Type="http://schemas.openxmlformats.org/officeDocument/2006/relationships/image" Target="../media/image3.tmp"/><Relationship Id="rId9" Type="http://schemas.openxmlformats.org/officeDocument/2006/relationships/image" Target="../media/image8.png"/><Relationship Id="rId1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9215" y="104026"/>
            <a:ext cx="8470900" cy="6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7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Year 4 </a:t>
            </a:r>
            <a:r>
              <a:rPr lang="en-GB" sz="2700" dirty="0">
                <a:latin typeface="XCCW Joined 22a" panose="03050602040000000000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Spring 1</a:t>
            </a:r>
            <a:r>
              <a:rPr lang="en-GB" sz="27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Knowledge Organiser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23712" y="2325767"/>
            <a:ext cx="2440770" cy="342052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 Dozen 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Mythology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hilosophy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1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Chronology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cropolis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lassification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Habitat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Major city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ilometre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erimeter</a:t>
            </a:r>
            <a:endParaRPr lang="en-GB" sz="1100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5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u="none" strike="noStrike" dirty="0">
                <a:solidFill>
                  <a:srgbClr val="FFC000"/>
                </a:solidFill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4126375" y="725604"/>
            <a:ext cx="5638107" cy="1573540"/>
          </a:xfrm>
          <a:prstGeom prst="rect">
            <a:avLst/>
          </a:prstGeom>
          <a:solidFill>
            <a:srgbClr val="FF8669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Maths – </a:t>
            </a:r>
            <a:r>
              <a:rPr lang="en-GB" sz="1100" u="sng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easurement (perimeter and equivalent lengths)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                 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8363" y="720325"/>
            <a:ext cx="3872520" cy="245955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Science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strike="noStrike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Living things and their habitats</a:t>
            </a:r>
            <a:r>
              <a:rPr lang="en-US" sz="1100" u="none" strike="noStrike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50" u="none" strike="noStrike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u="none" strike="noStrike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8362" y="3225718"/>
            <a:ext cx="3872521" cy="1527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Andy Stanton is our new </a:t>
            </a: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author of the term. </a:t>
            </a: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best known for </a:t>
            </a: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</a:t>
            </a:r>
          </a:p>
          <a:p>
            <a:pPr>
              <a:spcAft>
                <a:spcPts val="1000"/>
              </a:spcAft>
            </a:pP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100" dirty="0" err="1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en-US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Gum’ book series.</a:t>
            </a:r>
            <a:endParaRPr lang="en-GB" sz="10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33924" y="2325767"/>
            <a:ext cx="3105076" cy="242696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eography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Major cities in Europe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1345" y="4779070"/>
            <a:ext cx="7097483" cy="1992091"/>
          </a:xfrm>
          <a:prstGeom prst="rect">
            <a:avLst/>
          </a:prstGeom>
          <a:solidFill>
            <a:srgbClr val="66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GB" sz="1100" u="sng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Ancient Greece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</a:t>
            </a:r>
            <a:endParaRPr lang="en-GB" sz="1100" u="sng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 u="sng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 u="sng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 u="sng" dirty="0"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6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323712" y="5787088"/>
            <a:ext cx="2440770" cy="1003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100" u="sng" dirty="0">
                <a:effectLst/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Life Skill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help prepare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 dirty="0">
                <a:latin typeface="XCCW Joined 22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simple meal.</a:t>
            </a:r>
            <a:endParaRPr lang="en-GB" sz="1100" dirty="0">
              <a:effectLst/>
              <a:latin typeface="XCCW Joined 22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24DA5121-EBE0-483B-BA3D-A1CB33BB4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6467" y="3371087"/>
            <a:ext cx="1227077" cy="121485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0FF16-A5E2-49F1-BB60-A5E3CD019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9" y="1196075"/>
            <a:ext cx="3714163" cy="932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680970-B6A8-41A5-9490-203B97F41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" y="2213426"/>
            <a:ext cx="2513169" cy="8696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E4BB9-67A8-4AA1-8D4A-5E17BE3880B1}"/>
              </a:ext>
            </a:extLst>
          </p:cNvPr>
          <p:cNvSpPr txBox="1"/>
          <p:nvPr/>
        </p:nvSpPr>
        <p:spPr>
          <a:xfrm>
            <a:off x="7323712" y="1675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62A3F7-0EEB-4B80-A384-D7A9133E34B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4072" r="28752" b="33131"/>
          <a:stretch/>
        </p:blipFill>
        <p:spPr bwMode="auto">
          <a:xfrm>
            <a:off x="4802589" y="1027233"/>
            <a:ext cx="1706654" cy="970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2DABC7-90E4-4F15-B2E1-89E697B08CF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9" t="78143" r="37992" b="15361"/>
          <a:stretch/>
        </p:blipFill>
        <p:spPr bwMode="auto">
          <a:xfrm>
            <a:off x="4376113" y="1989949"/>
            <a:ext cx="2751116" cy="25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F34647-BA88-476A-9D7C-39D61E280F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2809" r="-1"/>
          <a:stretch/>
        </p:blipFill>
        <p:spPr>
          <a:xfrm>
            <a:off x="7508443" y="1010525"/>
            <a:ext cx="1999982" cy="12328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1BAD8E-1572-439B-B038-B98D04535034}"/>
              </a:ext>
            </a:extLst>
          </p:cNvPr>
          <p:cNvSpPr/>
          <p:nvPr/>
        </p:nvSpPr>
        <p:spPr>
          <a:xfrm>
            <a:off x="8255121" y="2100373"/>
            <a:ext cx="381468" cy="122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FFD7FC26-7D2F-4AEA-B30B-37C9AA874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80" y="2836559"/>
            <a:ext cx="2203563" cy="179714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23F254E-B756-4558-BA80-64A4661146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53437" y="6097948"/>
            <a:ext cx="628787" cy="555428"/>
          </a:xfrm>
          <a:prstGeom prst="rect">
            <a:avLst/>
          </a:prstGeom>
        </p:spPr>
      </p:pic>
      <p:pic>
        <p:nvPicPr>
          <p:cNvPr id="47" name="Picture 46" descr="A picture containing text, sky, tree, outdoor&#10;&#10;Description automatically generated">
            <a:extLst>
              <a:ext uri="{FF2B5EF4-FFF2-40B4-BE49-F238E27FC236}">
                <a16:creationId xmlns:a16="http://schemas.microsoft.com/office/drawing/2014/main" id="{52533B64-3D6E-48A2-9CD9-6746A1F5DC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41" y="5170465"/>
            <a:ext cx="2044489" cy="1338402"/>
          </a:xfrm>
          <a:prstGeom prst="rect">
            <a:avLst/>
          </a:prstGeom>
        </p:spPr>
      </p:pic>
      <p:pic>
        <p:nvPicPr>
          <p:cNvPr id="55" name="Picture 5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BC67C149-CC59-49B1-B63A-4FF2B09462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/>
          <a:stretch/>
        </p:blipFill>
        <p:spPr>
          <a:xfrm>
            <a:off x="267069" y="4883049"/>
            <a:ext cx="2210434" cy="1553519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274AD0BF-2AE2-41FF-BFDC-BD9682504B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9" y="6398368"/>
            <a:ext cx="2210434" cy="300183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77472709-7E3D-4656-A63A-2C7E395D66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/>
          <a:stretch/>
        </p:blipFill>
        <p:spPr>
          <a:xfrm>
            <a:off x="5009374" y="4891762"/>
            <a:ext cx="2086134" cy="1553519"/>
          </a:xfrm>
          <a:prstGeom prst="rect">
            <a:avLst/>
          </a:prstGeom>
        </p:spPr>
      </p:pic>
      <p:pic>
        <p:nvPicPr>
          <p:cNvPr id="67" name="Picture 6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1B4FFD8-F839-4F4F-8C7B-07A2B3B83F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66" y="6436568"/>
            <a:ext cx="2086134" cy="2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4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153</Words>
  <Application>Microsoft Office PowerPoint</Application>
  <PresentationFormat>A4 Paper (210x297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XCCW Joined 1a</vt:lpstr>
      <vt:lpstr>XCCW Joined 22a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Vaughan</dc:creator>
  <cp:lastModifiedBy>Emily Vaughan</cp:lastModifiedBy>
  <cp:revision>51</cp:revision>
  <cp:lastPrinted>2021-01-05T20:59:27Z</cp:lastPrinted>
  <dcterms:created xsi:type="dcterms:W3CDTF">2020-02-21T10:26:32Z</dcterms:created>
  <dcterms:modified xsi:type="dcterms:W3CDTF">2021-01-06T15:04:11Z</dcterms:modified>
</cp:coreProperties>
</file>